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2"/>
  </p:notesMasterIdLst>
  <p:sldIdLst>
    <p:sldId id="293" r:id="rId3"/>
    <p:sldId id="294" r:id="rId4"/>
    <p:sldId id="295" r:id="rId5"/>
    <p:sldId id="256" r:id="rId6"/>
    <p:sldId id="259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  <p:sldId id="311" r:id="rId23"/>
    <p:sldId id="312" r:id="rId24"/>
    <p:sldId id="313" r:id="rId25"/>
    <p:sldId id="314" r:id="rId26"/>
    <p:sldId id="315" r:id="rId27"/>
    <p:sldId id="316" r:id="rId28"/>
    <p:sldId id="317" r:id="rId29"/>
    <p:sldId id="318" r:id="rId30"/>
    <p:sldId id="29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A5CE"/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Moravský vrabec se upravuje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Z plece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Z vepřové plece a bůčku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Z bůčku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5596E06B-07FE-46BF-8A0A-2EEA98EFAF0B}" type="presOf" srcId="{F1B5A319-FA1B-4846-B2FD-BAF8EA2F435A}" destId="{575F2823-1B3C-438F-9909-FBFC43202BF0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C04B5632-4B39-470B-85BB-248B00D93B10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DF3FADDD-FDDF-4B69-B6FA-5690C34F57B3}" type="presOf" srcId="{59486929-1BB8-4D50-A1C2-1C02198E5D8D}" destId="{DCCB65DB-B670-4AE4-A72C-55BC3D287AA7}" srcOrd="0" destOrd="0" presId="urn:microsoft.com/office/officeart/2005/8/layout/vList5"/>
    <dgm:cxn modelId="{FD6A81FC-1547-4235-8317-51F25374282B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2B534B9B-EFB9-45C4-995B-E91A4C545EFF}" type="presOf" srcId="{7D958689-C039-4B1C-B014-D954C49962B6}" destId="{685AFEC2-3304-45D6-98B5-CEC2DFD5CEED}" srcOrd="0" destOrd="0" presId="urn:microsoft.com/office/officeart/2005/8/layout/vList5"/>
    <dgm:cxn modelId="{DE2C0C58-FFFB-40C7-9B01-08ED07A8E833}" type="presParOf" srcId="{DCCB65DB-B670-4AE4-A72C-55BC3D287AA7}" destId="{E1605D87-D170-42A1-A045-BAAAA7B7F119}" srcOrd="0" destOrd="0" presId="urn:microsoft.com/office/officeart/2005/8/layout/vList5"/>
    <dgm:cxn modelId="{A6865A5E-6D23-4A63-81BB-C19011CA0CF6}" type="presParOf" srcId="{E1605D87-D170-42A1-A045-BAAAA7B7F119}" destId="{51415B01-3858-479D-AA45-EE734ADCD7F5}" srcOrd="0" destOrd="0" presId="urn:microsoft.com/office/officeart/2005/8/layout/vList5"/>
    <dgm:cxn modelId="{668F6775-A7C5-4D65-87B5-9A7CEE865FD5}" type="presParOf" srcId="{DCCB65DB-B670-4AE4-A72C-55BC3D287AA7}" destId="{8706FA73-EE95-4EA2-BC0A-BC8534265C00}" srcOrd="1" destOrd="0" presId="urn:microsoft.com/office/officeart/2005/8/layout/vList5"/>
    <dgm:cxn modelId="{AEAFC5F2-3910-4641-8EE6-C9438EC1E6A3}" type="presParOf" srcId="{DCCB65DB-B670-4AE4-A72C-55BC3D287AA7}" destId="{9C9FD37A-7C32-451B-BDB3-552C73D20952}" srcOrd="2" destOrd="0" presId="urn:microsoft.com/office/officeart/2005/8/layout/vList5"/>
    <dgm:cxn modelId="{11723614-796A-4AEC-B3C9-21160283AB8A}" type="presParOf" srcId="{9C9FD37A-7C32-451B-BDB3-552C73D20952}" destId="{685AFEC2-3304-45D6-98B5-CEC2DFD5CEED}" srcOrd="0" destOrd="0" presId="urn:microsoft.com/office/officeart/2005/8/layout/vList5"/>
    <dgm:cxn modelId="{37E3F942-49E5-472E-8D6B-65F575F49823}" type="presParOf" srcId="{DCCB65DB-B670-4AE4-A72C-55BC3D287AA7}" destId="{5765F6F5-EE4F-4E4C-AE46-62BE20190704}" srcOrd="3" destOrd="0" presId="urn:microsoft.com/office/officeart/2005/8/layout/vList5"/>
    <dgm:cxn modelId="{78E2F498-C31F-4A9F-BFE5-E00654B2DEA3}" type="presParOf" srcId="{DCCB65DB-B670-4AE4-A72C-55BC3D287AA7}" destId="{0CEE5BC1-3023-4381-8A74-23CC2DBB2637}" srcOrd="4" destOrd="0" presId="urn:microsoft.com/office/officeart/2005/8/layout/vList5"/>
    <dgm:cxn modelId="{19F9D9A2-34FB-45AB-9400-68E8E583877D}" type="presParOf" srcId="{0CEE5BC1-3023-4381-8A74-23CC2DBB2637}" destId="{575F2823-1B3C-438F-9909-FBFC43202BF0}" srcOrd="0" destOrd="0" presId="urn:microsoft.com/office/officeart/2005/8/layout/vList5"/>
    <dgm:cxn modelId="{2073F417-23B3-427A-A321-00766B0A6AFA}" type="presParOf" srcId="{DCCB65DB-B670-4AE4-A72C-55BC3D287AA7}" destId="{F26D4CA9-D8A9-45A7-A4F9-706AB27123BE}" srcOrd="5" destOrd="0" presId="urn:microsoft.com/office/officeart/2005/8/layout/vList5"/>
    <dgm:cxn modelId="{7C5B5B91-648B-4983-B64D-9AFAB366AFED}" type="presParOf" srcId="{DCCB65DB-B670-4AE4-A72C-55BC3D287AA7}" destId="{6AD96EA7-3E4B-4902-80A5-AF4FC4C440EB}" srcOrd="6" destOrd="0" presId="urn:microsoft.com/office/officeart/2005/8/layout/vList5"/>
    <dgm:cxn modelId="{1EFAF017-1DDC-4C4C-B590-B602FBB1EA1F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Telecí maso před pečením ochucujeme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Solí a kmínem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Solí a pepřem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Solí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02D4E4-802C-4D88-BFD1-FB10F6E8C612}" type="presOf" srcId="{59486929-1BB8-4D50-A1C2-1C02198E5D8D}" destId="{DCCB65DB-B670-4AE4-A72C-55BC3D287AA7}" srcOrd="0" destOrd="0" presId="urn:microsoft.com/office/officeart/2005/8/layout/vList5"/>
    <dgm:cxn modelId="{66FCAE81-3974-435A-9677-753F3F61E822}" type="presOf" srcId="{B72B0D36-63CA-412F-B528-77F0DF1CDD4F}" destId="{6E85EE53-0628-49B9-BD5A-A72CA861270B}" srcOrd="0" destOrd="0" presId="urn:microsoft.com/office/officeart/2005/8/layout/vList5"/>
    <dgm:cxn modelId="{ABB75564-AC6D-419A-9005-E9A2E2BC4F64}" type="presOf" srcId="{5E4D1238-A8F0-459A-AC08-E13172F50422}" destId="{51415B01-3858-479D-AA45-EE734ADCD7F5}" srcOrd="0" destOrd="0" presId="urn:microsoft.com/office/officeart/2005/8/layout/vList5"/>
    <dgm:cxn modelId="{3FE03654-7369-4884-ADBB-D6747A9401AE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51B8A6FA-3EC1-4CEC-ABE6-A02A8FB0137F}" type="presOf" srcId="{7D958689-C039-4B1C-B014-D954C49962B6}" destId="{685AFEC2-3304-45D6-98B5-CEC2DFD5CEED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6BED5CA5-5782-4C99-999A-06A8E25DDBD3}" type="presParOf" srcId="{DCCB65DB-B670-4AE4-A72C-55BC3D287AA7}" destId="{E1605D87-D170-42A1-A045-BAAAA7B7F119}" srcOrd="0" destOrd="0" presId="urn:microsoft.com/office/officeart/2005/8/layout/vList5"/>
    <dgm:cxn modelId="{105F37BF-DDBC-4E68-B402-DC265E6728C9}" type="presParOf" srcId="{E1605D87-D170-42A1-A045-BAAAA7B7F119}" destId="{51415B01-3858-479D-AA45-EE734ADCD7F5}" srcOrd="0" destOrd="0" presId="urn:microsoft.com/office/officeart/2005/8/layout/vList5"/>
    <dgm:cxn modelId="{0ADC4FE6-0C9D-4DE4-A05E-CDDA9D63C760}" type="presParOf" srcId="{DCCB65DB-B670-4AE4-A72C-55BC3D287AA7}" destId="{8706FA73-EE95-4EA2-BC0A-BC8534265C00}" srcOrd="1" destOrd="0" presId="urn:microsoft.com/office/officeart/2005/8/layout/vList5"/>
    <dgm:cxn modelId="{8CBE497D-C1D5-47AC-9E23-22E9E6B86F72}" type="presParOf" srcId="{DCCB65DB-B670-4AE4-A72C-55BC3D287AA7}" destId="{9C9FD37A-7C32-451B-BDB3-552C73D20952}" srcOrd="2" destOrd="0" presId="urn:microsoft.com/office/officeart/2005/8/layout/vList5"/>
    <dgm:cxn modelId="{AAC57D70-01F1-4812-9265-E34660AEF115}" type="presParOf" srcId="{9C9FD37A-7C32-451B-BDB3-552C73D20952}" destId="{685AFEC2-3304-45D6-98B5-CEC2DFD5CEED}" srcOrd="0" destOrd="0" presId="urn:microsoft.com/office/officeart/2005/8/layout/vList5"/>
    <dgm:cxn modelId="{6C61A776-86CC-4FD7-AD8B-53ABCDA4DCB8}" type="presParOf" srcId="{DCCB65DB-B670-4AE4-A72C-55BC3D287AA7}" destId="{5765F6F5-EE4F-4E4C-AE46-62BE20190704}" srcOrd="3" destOrd="0" presId="urn:microsoft.com/office/officeart/2005/8/layout/vList5"/>
    <dgm:cxn modelId="{CB352EED-EA60-41D2-97CD-EE04020D4564}" type="presParOf" srcId="{DCCB65DB-B670-4AE4-A72C-55BC3D287AA7}" destId="{0CEE5BC1-3023-4381-8A74-23CC2DBB2637}" srcOrd="4" destOrd="0" presId="urn:microsoft.com/office/officeart/2005/8/layout/vList5"/>
    <dgm:cxn modelId="{0066A3D0-CFE9-42A8-80A2-3FF67C383973}" type="presParOf" srcId="{0CEE5BC1-3023-4381-8A74-23CC2DBB2637}" destId="{575F2823-1B3C-438F-9909-FBFC43202BF0}" srcOrd="0" destOrd="0" presId="urn:microsoft.com/office/officeart/2005/8/layout/vList5"/>
    <dgm:cxn modelId="{FE372714-90AE-401F-8A5D-94BBD3E274E2}" type="presParOf" srcId="{DCCB65DB-B670-4AE4-A72C-55BC3D287AA7}" destId="{F26D4CA9-D8A9-45A7-A4F9-706AB27123BE}" srcOrd="5" destOrd="0" presId="urn:microsoft.com/office/officeart/2005/8/layout/vList5"/>
    <dgm:cxn modelId="{59A840DF-8457-4D9D-A13C-4D9ADA863015}" type="presParOf" srcId="{DCCB65DB-B670-4AE4-A72C-55BC3D287AA7}" destId="{6AD96EA7-3E4B-4902-80A5-AF4FC4C440EB}" srcOrd="6" destOrd="0" presId="urn:microsoft.com/office/officeart/2005/8/layout/vList5"/>
    <dgm:cxn modelId="{5C633EAF-C4BD-4CCB-9608-314AFFF2CACB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U řízků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</a:t>
          </a:r>
          <a:r>
            <a:rPr lang="cs-CZ" sz="2400" b="1" cap="none" spc="0" dirty="0" err="1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Nenasekáváme</a:t>
          </a:r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 okrajové blány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Pouze naklepáváme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Nasekáváme okrajové blány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A4543D9D-24B6-4D93-A0E4-73219AC34787}" type="presOf" srcId="{B72B0D36-63CA-412F-B528-77F0DF1CDD4F}" destId="{6E85EE53-0628-49B9-BD5A-A72CA861270B}" srcOrd="0" destOrd="0" presId="urn:microsoft.com/office/officeart/2005/8/layout/vList5"/>
    <dgm:cxn modelId="{DC5E9C18-F223-414E-8FEA-1C16DC35DD20}" type="presOf" srcId="{5E4D1238-A8F0-459A-AC08-E13172F50422}" destId="{51415B01-3858-479D-AA45-EE734ADCD7F5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525DC22B-3F11-4CE0-9B39-74F6471BA7AE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D8BD19ED-3DC0-4DDF-9CF4-84BF3A249FAD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92DAB100-C82D-45A9-9867-F8BFCE13B434}" type="presOf" srcId="{7D958689-C039-4B1C-B014-D954C49962B6}" destId="{685AFEC2-3304-45D6-98B5-CEC2DFD5CEED}" srcOrd="0" destOrd="0" presId="urn:microsoft.com/office/officeart/2005/8/layout/vList5"/>
    <dgm:cxn modelId="{B6C334FC-C01F-4662-81A3-6CA807003B05}" type="presParOf" srcId="{DCCB65DB-B670-4AE4-A72C-55BC3D287AA7}" destId="{E1605D87-D170-42A1-A045-BAAAA7B7F119}" srcOrd="0" destOrd="0" presId="urn:microsoft.com/office/officeart/2005/8/layout/vList5"/>
    <dgm:cxn modelId="{F0DBE3EE-6EB3-4E12-9144-518E6DC14651}" type="presParOf" srcId="{E1605D87-D170-42A1-A045-BAAAA7B7F119}" destId="{51415B01-3858-479D-AA45-EE734ADCD7F5}" srcOrd="0" destOrd="0" presId="urn:microsoft.com/office/officeart/2005/8/layout/vList5"/>
    <dgm:cxn modelId="{FE284B4F-00D5-4B16-AE11-2A3F077EA1DA}" type="presParOf" srcId="{DCCB65DB-B670-4AE4-A72C-55BC3D287AA7}" destId="{8706FA73-EE95-4EA2-BC0A-BC8534265C00}" srcOrd="1" destOrd="0" presId="urn:microsoft.com/office/officeart/2005/8/layout/vList5"/>
    <dgm:cxn modelId="{E6EB7E27-A448-40C3-B0B2-357DECDC23A1}" type="presParOf" srcId="{DCCB65DB-B670-4AE4-A72C-55BC3D287AA7}" destId="{9C9FD37A-7C32-451B-BDB3-552C73D20952}" srcOrd="2" destOrd="0" presId="urn:microsoft.com/office/officeart/2005/8/layout/vList5"/>
    <dgm:cxn modelId="{976FC706-F67C-499E-BB5E-6061D71CFCCE}" type="presParOf" srcId="{9C9FD37A-7C32-451B-BDB3-552C73D20952}" destId="{685AFEC2-3304-45D6-98B5-CEC2DFD5CEED}" srcOrd="0" destOrd="0" presId="urn:microsoft.com/office/officeart/2005/8/layout/vList5"/>
    <dgm:cxn modelId="{C7AD0984-7F23-4D69-8880-BFE6096FB762}" type="presParOf" srcId="{DCCB65DB-B670-4AE4-A72C-55BC3D287AA7}" destId="{5765F6F5-EE4F-4E4C-AE46-62BE20190704}" srcOrd="3" destOrd="0" presId="urn:microsoft.com/office/officeart/2005/8/layout/vList5"/>
    <dgm:cxn modelId="{C9DF1E22-92EF-4845-B1BA-B48D9D42FD54}" type="presParOf" srcId="{DCCB65DB-B670-4AE4-A72C-55BC3D287AA7}" destId="{0CEE5BC1-3023-4381-8A74-23CC2DBB2637}" srcOrd="4" destOrd="0" presId="urn:microsoft.com/office/officeart/2005/8/layout/vList5"/>
    <dgm:cxn modelId="{ABA222B7-8ABE-456F-8E19-B2102B03BCDE}" type="presParOf" srcId="{0CEE5BC1-3023-4381-8A74-23CC2DBB2637}" destId="{575F2823-1B3C-438F-9909-FBFC43202BF0}" srcOrd="0" destOrd="0" presId="urn:microsoft.com/office/officeart/2005/8/layout/vList5"/>
    <dgm:cxn modelId="{E9A9A78C-894C-4807-A45B-E1529FBEC440}" type="presParOf" srcId="{DCCB65DB-B670-4AE4-A72C-55BC3D287AA7}" destId="{F26D4CA9-D8A9-45A7-A4F9-706AB27123BE}" srcOrd="5" destOrd="0" presId="urn:microsoft.com/office/officeart/2005/8/layout/vList5"/>
    <dgm:cxn modelId="{64344F03-A8E5-4773-90EB-7ECDE8209C99}" type="presParOf" srcId="{DCCB65DB-B670-4AE4-A72C-55BC3D287AA7}" destId="{6AD96EA7-3E4B-4902-80A5-AF4FC4C440EB}" srcOrd="6" destOrd="0" presId="urn:microsoft.com/office/officeart/2005/8/layout/vList5"/>
    <dgm:cxn modelId="{40E4BC04-9D01-4B1D-9451-AEAA219AFB6E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Frankfurtská hovězí pečeně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Maso protýkáme klobásou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Maso protýkáme párky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Maso protýkáme slaninou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6E7436-B5EE-48FC-8C82-122D00A2F3FF}" type="presOf" srcId="{59486929-1BB8-4D50-A1C2-1C02198E5D8D}" destId="{DCCB65DB-B670-4AE4-A72C-55BC3D287AA7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371B2AA7-83E7-4114-AAA1-C6E0338B8D50}" type="presOf" srcId="{B72B0D36-63CA-412F-B528-77F0DF1CDD4F}" destId="{6E85EE53-0628-49B9-BD5A-A72CA861270B}" srcOrd="0" destOrd="0" presId="urn:microsoft.com/office/officeart/2005/8/layout/vList5"/>
    <dgm:cxn modelId="{D76FC383-603E-4874-B311-E214B83C5BCC}" type="presOf" srcId="{7D958689-C039-4B1C-B014-D954C49962B6}" destId="{685AFEC2-3304-45D6-98B5-CEC2DFD5CEED}" srcOrd="0" destOrd="0" presId="urn:microsoft.com/office/officeart/2005/8/layout/vList5"/>
    <dgm:cxn modelId="{10DCBAC4-8F47-46A9-9E9E-651B8C35EB8E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1483D867-BD2B-4BBB-BED6-921B64A783AE}" type="presOf" srcId="{F1B5A319-FA1B-4846-B2FD-BAF8EA2F435A}" destId="{575F2823-1B3C-438F-9909-FBFC43202BF0}" srcOrd="0" destOrd="0" presId="urn:microsoft.com/office/officeart/2005/8/layout/vList5"/>
    <dgm:cxn modelId="{8E97FEB9-5E0E-4B97-95FE-8AAA8969BB2E}" type="presParOf" srcId="{DCCB65DB-B670-4AE4-A72C-55BC3D287AA7}" destId="{E1605D87-D170-42A1-A045-BAAAA7B7F119}" srcOrd="0" destOrd="0" presId="urn:microsoft.com/office/officeart/2005/8/layout/vList5"/>
    <dgm:cxn modelId="{02DC513D-719E-4987-90E8-8C6D4E8D0511}" type="presParOf" srcId="{E1605D87-D170-42A1-A045-BAAAA7B7F119}" destId="{51415B01-3858-479D-AA45-EE734ADCD7F5}" srcOrd="0" destOrd="0" presId="urn:microsoft.com/office/officeart/2005/8/layout/vList5"/>
    <dgm:cxn modelId="{827B12AE-AD2C-4313-B070-D7AEEC5F882D}" type="presParOf" srcId="{DCCB65DB-B670-4AE4-A72C-55BC3D287AA7}" destId="{8706FA73-EE95-4EA2-BC0A-BC8534265C00}" srcOrd="1" destOrd="0" presId="urn:microsoft.com/office/officeart/2005/8/layout/vList5"/>
    <dgm:cxn modelId="{A9B0B37F-1163-45F7-93B4-C656E8D6C7BB}" type="presParOf" srcId="{DCCB65DB-B670-4AE4-A72C-55BC3D287AA7}" destId="{9C9FD37A-7C32-451B-BDB3-552C73D20952}" srcOrd="2" destOrd="0" presId="urn:microsoft.com/office/officeart/2005/8/layout/vList5"/>
    <dgm:cxn modelId="{17B94B42-6FB7-4CB4-A94F-5D3AA8A6EA58}" type="presParOf" srcId="{9C9FD37A-7C32-451B-BDB3-552C73D20952}" destId="{685AFEC2-3304-45D6-98B5-CEC2DFD5CEED}" srcOrd="0" destOrd="0" presId="urn:microsoft.com/office/officeart/2005/8/layout/vList5"/>
    <dgm:cxn modelId="{3515E8A4-6153-4DF1-B324-D09DD813AD9D}" type="presParOf" srcId="{DCCB65DB-B670-4AE4-A72C-55BC3D287AA7}" destId="{5765F6F5-EE4F-4E4C-AE46-62BE20190704}" srcOrd="3" destOrd="0" presId="urn:microsoft.com/office/officeart/2005/8/layout/vList5"/>
    <dgm:cxn modelId="{7EA3F08C-12FC-41BF-A194-D5EA639DD84A}" type="presParOf" srcId="{DCCB65DB-B670-4AE4-A72C-55BC3D287AA7}" destId="{0CEE5BC1-3023-4381-8A74-23CC2DBB2637}" srcOrd="4" destOrd="0" presId="urn:microsoft.com/office/officeart/2005/8/layout/vList5"/>
    <dgm:cxn modelId="{1F11E813-8FBC-4591-88BC-70DBEFBB796C}" type="presParOf" srcId="{0CEE5BC1-3023-4381-8A74-23CC2DBB2637}" destId="{575F2823-1B3C-438F-9909-FBFC43202BF0}" srcOrd="0" destOrd="0" presId="urn:microsoft.com/office/officeart/2005/8/layout/vList5"/>
    <dgm:cxn modelId="{6DCCC453-2A2A-4228-B106-11795BC2F03E}" type="presParOf" srcId="{DCCB65DB-B670-4AE4-A72C-55BC3D287AA7}" destId="{F26D4CA9-D8A9-45A7-A4F9-706AB27123BE}" srcOrd="5" destOrd="0" presId="urn:microsoft.com/office/officeart/2005/8/layout/vList5"/>
    <dgm:cxn modelId="{62259BBB-2678-4D5C-A44F-0E176CD142E0}" type="presParOf" srcId="{DCCB65DB-B670-4AE4-A72C-55BC3D287AA7}" destId="{6AD96EA7-3E4B-4902-80A5-AF4FC4C440EB}" srcOrd="6" destOrd="0" presId="urn:microsoft.com/office/officeart/2005/8/layout/vList5"/>
    <dgm:cxn modelId="{76936034-D6FF-4F51-86B9-33A88E4DF6B4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Hovězí filé znojemské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Do šťávy vkládáme žampiony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Do šťávy vkládáme orestovanou cibuli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Do </a:t>
          </a:r>
          <a:r>
            <a:rPr lang="cs-CZ" sz="2400" b="1" cap="none" spc="0" dirty="0" err="1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štávy</a:t>
          </a:r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 vkládáme orestované okurky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071EE898-E826-4BDB-9AAE-3931258E814B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BEDC8EDC-2FD9-4CEF-A2E8-67F97E07D9BF}" type="presOf" srcId="{7D958689-C039-4B1C-B014-D954C49962B6}" destId="{685AFEC2-3304-45D6-98B5-CEC2DFD5CEED}" srcOrd="0" destOrd="0" presId="urn:microsoft.com/office/officeart/2005/8/layout/vList5"/>
    <dgm:cxn modelId="{BE01D524-67DB-473B-B7E4-1C008A6AC499}" type="presOf" srcId="{B72B0D36-63CA-412F-B528-77F0DF1CDD4F}" destId="{6E85EE53-0628-49B9-BD5A-A72CA861270B}" srcOrd="0" destOrd="0" presId="urn:microsoft.com/office/officeart/2005/8/layout/vList5"/>
    <dgm:cxn modelId="{87EDA1B7-7E6D-4775-8042-A6843E4C49EA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733DB632-D3D2-405E-B41D-B0726E167E4A}" type="presOf" srcId="{F1B5A319-FA1B-4846-B2FD-BAF8EA2F435A}" destId="{575F2823-1B3C-438F-9909-FBFC43202BF0}" srcOrd="0" destOrd="0" presId="urn:microsoft.com/office/officeart/2005/8/layout/vList5"/>
    <dgm:cxn modelId="{D14E2DE4-F0D1-4901-8950-AA7EAC0F620D}" type="presParOf" srcId="{DCCB65DB-B670-4AE4-A72C-55BC3D287AA7}" destId="{E1605D87-D170-42A1-A045-BAAAA7B7F119}" srcOrd="0" destOrd="0" presId="urn:microsoft.com/office/officeart/2005/8/layout/vList5"/>
    <dgm:cxn modelId="{36967E9A-05E4-42FA-975A-5F70A8FA2944}" type="presParOf" srcId="{E1605D87-D170-42A1-A045-BAAAA7B7F119}" destId="{51415B01-3858-479D-AA45-EE734ADCD7F5}" srcOrd="0" destOrd="0" presId="urn:microsoft.com/office/officeart/2005/8/layout/vList5"/>
    <dgm:cxn modelId="{F0E390F4-7207-494C-B825-57F8901DDF64}" type="presParOf" srcId="{DCCB65DB-B670-4AE4-A72C-55BC3D287AA7}" destId="{8706FA73-EE95-4EA2-BC0A-BC8534265C00}" srcOrd="1" destOrd="0" presId="urn:microsoft.com/office/officeart/2005/8/layout/vList5"/>
    <dgm:cxn modelId="{E702E9F3-0D91-411E-A79C-784C1EAB943D}" type="presParOf" srcId="{DCCB65DB-B670-4AE4-A72C-55BC3D287AA7}" destId="{9C9FD37A-7C32-451B-BDB3-552C73D20952}" srcOrd="2" destOrd="0" presId="urn:microsoft.com/office/officeart/2005/8/layout/vList5"/>
    <dgm:cxn modelId="{A03347D6-886C-4A32-BF33-4CC998760BDB}" type="presParOf" srcId="{9C9FD37A-7C32-451B-BDB3-552C73D20952}" destId="{685AFEC2-3304-45D6-98B5-CEC2DFD5CEED}" srcOrd="0" destOrd="0" presId="urn:microsoft.com/office/officeart/2005/8/layout/vList5"/>
    <dgm:cxn modelId="{2E62ECE7-7AC3-4B81-BEE6-6816F41B0B07}" type="presParOf" srcId="{DCCB65DB-B670-4AE4-A72C-55BC3D287AA7}" destId="{5765F6F5-EE4F-4E4C-AE46-62BE20190704}" srcOrd="3" destOrd="0" presId="urn:microsoft.com/office/officeart/2005/8/layout/vList5"/>
    <dgm:cxn modelId="{8A4593E4-C7FF-4785-B9A3-D594E8521106}" type="presParOf" srcId="{DCCB65DB-B670-4AE4-A72C-55BC3D287AA7}" destId="{0CEE5BC1-3023-4381-8A74-23CC2DBB2637}" srcOrd="4" destOrd="0" presId="urn:microsoft.com/office/officeart/2005/8/layout/vList5"/>
    <dgm:cxn modelId="{A55142E7-DDE3-4E7C-8798-D61A15D9B7EA}" type="presParOf" srcId="{0CEE5BC1-3023-4381-8A74-23CC2DBB2637}" destId="{575F2823-1B3C-438F-9909-FBFC43202BF0}" srcOrd="0" destOrd="0" presId="urn:microsoft.com/office/officeart/2005/8/layout/vList5"/>
    <dgm:cxn modelId="{0D945831-C684-4FF5-8D5A-D1C7468ED6CF}" type="presParOf" srcId="{DCCB65DB-B670-4AE4-A72C-55BC3D287AA7}" destId="{F26D4CA9-D8A9-45A7-A4F9-706AB27123BE}" srcOrd="5" destOrd="0" presId="urn:microsoft.com/office/officeart/2005/8/layout/vList5"/>
    <dgm:cxn modelId="{C39AF936-6ECA-43CA-8552-A5A81D9E8F62}" type="presParOf" srcId="{DCCB65DB-B670-4AE4-A72C-55BC3D287AA7}" destId="{6AD96EA7-3E4B-4902-80A5-AF4FC4C440EB}" srcOrd="6" destOrd="0" presId="urn:microsoft.com/office/officeart/2005/8/layout/vList5"/>
    <dgm:cxn modelId="{5C511720-726D-48B7-9FE0-579F361FE961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Vepřový vrabec se upravuje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Z kýty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Z plece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Z krkovice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2F0D707B-F6C6-4BA5-8DBD-70FDB2AEB071}" type="presOf" srcId="{B72B0D36-63CA-412F-B528-77F0DF1CDD4F}" destId="{6E85EE53-0628-49B9-BD5A-A72CA861270B}" srcOrd="0" destOrd="0" presId="urn:microsoft.com/office/officeart/2005/8/layout/vList5"/>
    <dgm:cxn modelId="{99462579-9D3C-494A-BB6F-C03CD8F69481}" type="presOf" srcId="{F1B5A319-FA1B-4846-B2FD-BAF8EA2F435A}" destId="{575F2823-1B3C-438F-9909-FBFC43202BF0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0CE39DA1-5EEF-4CFC-8253-AB058542BC09}" type="presOf" srcId="{59486929-1BB8-4D50-A1C2-1C02198E5D8D}" destId="{DCCB65DB-B670-4AE4-A72C-55BC3D287AA7}" srcOrd="0" destOrd="0" presId="urn:microsoft.com/office/officeart/2005/8/layout/vList5"/>
    <dgm:cxn modelId="{74B30DA9-BE60-426E-BD72-A458C64A9CCE}" type="presOf" srcId="{7D958689-C039-4B1C-B014-D954C49962B6}" destId="{685AFEC2-3304-45D6-98B5-CEC2DFD5CEED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3C68BD7B-5E1E-4352-84D3-613AC3248FED}" type="presOf" srcId="{5E4D1238-A8F0-459A-AC08-E13172F50422}" destId="{51415B01-3858-479D-AA45-EE734ADCD7F5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5FB872F6-3763-4D80-BBF5-D7EF76215612}" type="presParOf" srcId="{DCCB65DB-B670-4AE4-A72C-55BC3D287AA7}" destId="{E1605D87-D170-42A1-A045-BAAAA7B7F119}" srcOrd="0" destOrd="0" presId="urn:microsoft.com/office/officeart/2005/8/layout/vList5"/>
    <dgm:cxn modelId="{0C73135B-F0F7-431C-B9D2-1649BBAAD201}" type="presParOf" srcId="{E1605D87-D170-42A1-A045-BAAAA7B7F119}" destId="{51415B01-3858-479D-AA45-EE734ADCD7F5}" srcOrd="0" destOrd="0" presId="urn:microsoft.com/office/officeart/2005/8/layout/vList5"/>
    <dgm:cxn modelId="{F1488BF1-7243-44A6-9C0A-73E814140155}" type="presParOf" srcId="{DCCB65DB-B670-4AE4-A72C-55BC3D287AA7}" destId="{8706FA73-EE95-4EA2-BC0A-BC8534265C00}" srcOrd="1" destOrd="0" presId="urn:microsoft.com/office/officeart/2005/8/layout/vList5"/>
    <dgm:cxn modelId="{A28C6EC6-4C45-46C5-B977-DF12BAA3E402}" type="presParOf" srcId="{DCCB65DB-B670-4AE4-A72C-55BC3D287AA7}" destId="{9C9FD37A-7C32-451B-BDB3-552C73D20952}" srcOrd="2" destOrd="0" presId="urn:microsoft.com/office/officeart/2005/8/layout/vList5"/>
    <dgm:cxn modelId="{62906D49-5A55-4AFE-99B7-99E9D8CA25C0}" type="presParOf" srcId="{9C9FD37A-7C32-451B-BDB3-552C73D20952}" destId="{685AFEC2-3304-45D6-98B5-CEC2DFD5CEED}" srcOrd="0" destOrd="0" presId="urn:microsoft.com/office/officeart/2005/8/layout/vList5"/>
    <dgm:cxn modelId="{24AE7A90-C8E9-40CE-84CD-81C5BC356CCE}" type="presParOf" srcId="{DCCB65DB-B670-4AE4-A72C-55BC3D287AA7}" destId="{5765F6F5-EE4F-4E4C-AE46-62BE20190704}" srcOrd="3" destOrd="0" presId="urn:microsoft.com/office/officeart/2005/8/layout/vList5"/>
    <dgm:cxn modelId="{7405C4F5-558E-4456-A4A5-D50E3CBE43FA}" type="presParOf" srcId="{DCCB65DB-B670-4AE4-A72C-55BC3D287AA7}" destId="{0CEE5BC1-3023-4381-8A74-23CC2DBB2637}" srcOrd="4" destOrd="0" presId="urn:microsoft.com/office/officeart/2005/8/layout/vList5"/>
    <dgm:cxn modelId="{8E1BA2F1-754C-4662-BD2F-F18B033B4EC1}" type="presParOf" srcId="{0CEE5BC1-3023-4381-8A74-23CC2DBB2637}" destId="{575F2823-1B3C-438F-9909-FBFC43202BF0}" srcOrd="0" destOrd="0" presId="urn:microsoft.com/office/officeart/2005/8/layout/vList5"/>
    <dgm:cxn modelId="{046DAC30-8783-49A4-A5CD-C505688F1C0A}" type="presParOf" srcId="{DCCB65DB-B670-4AE4-A72C-55BC3D287AA7}" destId="{F26D4CA9-D8A9-45A7-A4F9-706AB27123BE}" srcOrd="5" destOrd="0" presId="urn:microsoft.com/office/officeart/2005/8/layout/vList5"/>
    <dgm:cxn modelId="{9F476CA8-2D6F-4B89-8C63-5177D57B0384}" type="presParOf" srcId="{DCCB65DB-B670-4AE4-A72C-55BC3D287AA7}" destId="{6AD96EA7-3E4B-4902-80A5-AF4FC4C440EB}" srcOrd="6" destOrd="0" presId="urn:microsoft.com/office/officeart/2005/8/layout/vList5"/>
    <dgm:cxn modelId="{1FE5982D-D63B-46D4-B813-932A938CD025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Základní složkou karlovarských knedlíků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Houska nakrájená na kostičky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Houska nakrájená na hranolky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Houska nakrájená na plátky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43F070-9653-4D8E-A4F1-9E5246129164}" type="presOf" srcId="{B72B0D36-63CA-412F-B528-77F0DF1CDD4F}" destId="{6E85EE53-0628-49B9-BD5A-A72CA861270B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066E3843-1024-4C13-B1C3-C9760E7EC7F3}" type="presOf" srcId="{7D958689-C039-4B1C-B014-D954C49962B6}" destId="{685AFEC2-3304-45D6-98B5-CEC2DFD5CEED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0879EAEB-14AE-4FB9-ABC5-E94A4940C82B}" type="presOf" srcId="{5E4D1238-A8F0-459A-AC08-E13172F50422}" destId="{51415B01-3858-479D-AA45-EE734ADCD7F5}" srcOrd="0" destOrd="0" presId="urn:microsoft.com/office/officeart/2005/8/layout/vList5"/>
    <dgm:cxn modelId="{64F6583E-FFEC-42C2-B531-E1A77A266582}" type="presOf" srcId="{59486929-1BB8-4D50-A1C2-1C02198E5D8D}" destId="{DCCB65DB-B670-4AE4-A72C-55BC3D287AA7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57476963-BDD7-40E0-9ED3-89D0A1F1A295}" type="presOf" srcId="{F1B5A319-FA1B-4846-B2FD-BAF8EA2F435A}" destId="{575F2823-1B3C-438F-9909-FBFC43202BF0}" srcOrd="0" destOrd="0" presId="urn:microsoft.com/office/officeart/2005/8/layout/vList5"/>
    <dgm:cxn modelId="{6F5FD3F7-05DB-40B0-8AE0-51004E5DA6EB}" type="presParOf" srcId="{DCCB65DB-B670-4AE4-A72C-55BC3D287AA7}" destId="{E1605D87-D170-42A1-A045-BAAAA7B7F119}" srcOrd="0" destOrd="0" presId="urn:microsoft.com/office/officeart/2005/8/layout/vList5"/>
    <dgm:cxn modelId="{BE363AEA-1E1E-42A8-B065-DD7C40D62C24}" type="presParOf" srcId="{E1605D87-D170-42A1-A045-BAAAA7B7F119}" destId="{51415B01-3858-479D-AA45-EE734ADCD7F5}" srcOrd="0" destOrd="0" presId="urn:microsoft.com/office/officeart/2005/8/layout/vList5"/>
    <dgm:cxn modelId="{451AD1B2-15C3-4E1D-AE67-67B3F57AFAEC}" type="presParOf" srcId="{DCCB65DB-B670-4AE4-A72C-55BC3D287AA7}" destId="{8706FA73-EE95-4EA2-BC0A-BC8534265C00}" srcOrd="1" destOrd="0" presId="urn:microsoft.com/office/officeart/2005/8/layout/vList5"/>
    <dgm:cxn modelId="{7D571638-D38D-4A06-AA0B-281F433F9542}" type="presParOf" srcId="{DCCB65DB-B670-4AE4-A72C-55BC3D287AA7}" destId="{9C9FD37A-7C32-451B-BDB3-552C73D20952}" srcOrd="2" destOrd="0" presId="urn:microsoft.com/office/officeart/2005/8/layout/vList5"/>
    <dgm:cxn modelId="{75E69816-8B37-4E72-8FB3-B224F349D29A}" type="presParOf" srcId="{9C9FD37A-7C32-451B-BDB3-552C73D20952}" destId="{685AFEC2-3304-45D6-98B5-CEC2DFD5CEED}" srcOrd="0" destOrd="0" presId="urn:microsoft.com/office/officeart/2005/8/layout/vList5"/>
    <dgm:cxn modelId="{779F8CD4-88A9-41CF-BDED-68621D8E70DF}" type="presParOf" srcId="{DCCB65DB-B670-4AE4-A72C-55BC3D287AA7}" destId="{5765F6F5-EE4F-4E4C-AE46-62BE20190704}" srcOrd="3" destOrd="0" presId="urn:microsoft.com/office/officeart/2005/8/layout/vList5"/>
    <dgm:cxn modelId="{CCD7C4A8-B189-481E-8588-24AC707FCA0D}" type="presParOf" srcId="{DCCB65DB-B670-4AE4-A72C-55BC3D287AA7}" destId="{0CEE5BC1-3023-4381-8A74-23CC2DBB2637}" srcOrd="4" destOrd="0" presId="urn:microsoft.com/office/officeart/2005/8/layout/vList5"/>
    <dgm:cxn modelId="{A95EDED3-C2B8-44D0-8E48-415D66ABF084}" type="presParOf" srcId="{0CEE5BC1-3023-4381-8A74-23CC2DBB2637}" destId="{575F2823-1B3C-438F-9909-FBFC43202BF0}" srcOrd="0" destOrd="0" presId="urn:microsoft.com/office/officeart/2005/8/layout/vList5"/>
    <dgm:cxn modelId="{DA174DF1-F7F3-41CA-86FC-A4CB7EE03DEE}" type="presParOf" srcId="{DCCB65DB-B670-4AE4-A72C-55BC3D287AA7}" destId="{F26D4CA9-D8A9-45A7-A4F9-706AB27123BE}" srcOrd="5" destOrd="0" presId="urn:microsoft.com/office/officeart/2005/8/layout/vList5"/>
    <dgm:cxn modelId="{E7CD062E-C050-4FC1-A8C4-A2CA2AD61E84}" type="presParOf" srcId="{DCCB65DB-B670-4AE4-A72C-55BC3D287AA7}" destId="{6AD96EA7-3E4B-4902-80A5-AF4FC4C440EB}" srcOrd="6" destOrd="0" presId="urn:microsoft.com/office/officeart/2005/8/layout/vList5"/>
    <dgm:cxn modelId="{FF9FBD67-8FFC-4670-9A76-1EF6A235B207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Bramborová kaše se připravuje s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Vlažným mlékem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Studeným mlékem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Horkým mlékem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8CF3F6-DC70-462E-A9B7-6D704EB274B6}" type="presOf" srcId="{7D958689-C039-4B1C-B014-D954C49962B6}" destId="{685AFEC2-3304-45D6-98B5-CEC2DFD5CEED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AF0FF41B-F0F5-464B-B871-64F1643EA20C}" type="presOf" srcId="{F1B5A319-FA1B-4846-B2FD-BAF8EA2F435A}" destId="{575F2823-1B3C-438F-9909-FBFC43202BF0}" srcOrd="0" destOrd="0" presId="urn:microsoft.com/office/officeart/2005/8/layout/vList5"/>
    <dgm:cxn modelId="{90755E94-A3C9-4AE0-8175-18F8E3F3E4B8}" type="presOf" srcId="{59486929-1BB8-4D50-A1C2-1C02198E5D8D}" destId="{DCCB65DB-B670-4AE4-A72C-55BC3D287AA7}" srcOrd="0" destOrd="0" presId="urn:microsoft.com/office/officeart/2005/8/layout/vList5"/>
    <dgm:cxn modelId="{AED56492-A129-4317-984F-576A11B6C43E}" type="presOf" srcId="{5E4D1238-A8F0-459A-AC08-E13172F50422}" destId="{51415B01-3858-479D-AA45-EE734ADCD7F5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7967A532-96D1-494D-95CC-D489C4BED626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72090E3B-FBBB-43ED-9190-2158C82D5D62}" type="presParOf" srcId="{DCCB65DB-B670-4AE4-A72C-55BC3D287AA7}" destId="{E1605D87-D170-42A1-A045-BAAAA7B7F119}" srcOrd="0" destOrd="0" presId="urn:microsoft.com/office/officeart/2005/8/layout/vList5"/>
    <dgm:cxn modelId="{A989EBB0-7812-43A8-AF82-292FCAE569BC}" type="presParOf" srcId="{E1605D87-D170-42A1-A045-BAAAA7B7F119}" destId="{51415B01-3858-479D-AA45-EE734ADCD7F5}" srcOrd="0" destOrd="0" presId="urn:microsoft.com/office/officeart/2005/8/layout/vList5"/>
    <dgm:cxn modelId="{A72FE979-68C5-48FB-B2D1-51B66DAAD35B}" type="presParOf" srcId="{DCCB65DB-B670-4AE4-A72C-55BC3D287AA7}" destId="{8706FA73-EE95-4EA2-BC0A-BC8534265C00}" srcOrd="1" destOrd="0" presId="urn:microsoft.com/office/officeart/2005/8/layout/vList5"/>
    <dgm:cxn modelId="{82EACD92-A851-44C5-942C-24F759271980}" type="presParOf" srcId="{DCCB65DB-B670-4AE4-A72C-55BC3D287AA7}" destId="{9C9FD37A-7C32-451B-BDB3-552C73D20952}" srcOrd="2" destOrd="0" presId="urn:microsoft.com/office/officeart/2005/8/layout/vList5"/>
    <dgm:cxn modelId="{970B918B-4072-411F-9913-6ECEFC3E30D0}" type="presParOf" srcId="{9C9FD37A-7C32-451B-BDB3-552C73D20952}" destId="{685AFEC2-3304-45D6-98B5-CEC2DFD5CEED}" srcOrd="0" destOrd="0" presId="urn:microsoft.com/office/officeart/2005/8/layout/vList5"/>
    <dgm:cxn modelId="{5A6028D2-F322-4BB1-B8FA-CEB9243DB7EE}" type="presParOf" srcId="{DCCB65DB-B670-4AE4-A72C-55BC3D287AA7}" destId="{5765F6F5-EE4F-4E4C-AE46-62BE20190704}" srcOrd="3" destOrd="0" presId="urn:microsoft.com/office/officeart/2005/8/layout/vList5"/>
    <dgm:cxn modelId="{B2F25B9D-CEF3-4DB5-AC75-0C6063D5B950}" type="presParOf" srcId="{DCCB65DB-B670-4AE4-A72C-55BC3D287AA7}" destId="{0CEE5BC1-3023-4381-8A74-23CC2DBB2637}" srcOrd="4" destOrd="0" presId="urn:microsoft.com/office/officeart/2005/8/layout/vList5"/>
    <dgm:cxn modelId="{0CFEB364-1E8A-43D7-BAAB-E12768814BFA}" type="presParOf" srcId="{0CEE5BC1-3023-4381-8A74-23CC2DBB2637}" destId="{575F2823-1B3C-438F-9909-FBFC43202BF0}" srcOrd="0" destOrd="0" presId="urn:microsoft.com/office/officeart/2005/8/layout/vList5"/>
    <dgm:cxn modelId="{3D539135-A6DD-4AB1-A050-B5B63ED710F7}" type="presParOf" srcId="{DCCB65DB-B670-4AE4-A72C-55BC3D287AA7}" destId="{F26D4CA9-D8A9-45A7-A4F9-706AB27123BE}" srcOrd="5" destOrd="0" presId="urn:microsoft.com/office/officeart/2005/8/layout/vList5"/>
    <dgm:cxn modelId="{7C0E5760-2258-4D5B-844E-33F0C837BA69}" type="presParOf" srcId="{DCCB65DB-B670-4AE4-A72C-55BC3D287AA7}" destId="{6AD96EA7-3E4B-4902-80A5-AF4FC4C440EB}" srcOrd="6" destOrd="0" presId="urn:microsoft.com/office/officeart/2005/8/layout/vList5"/>
    <dgm:cxn modelId="{509CECFD-13F7-4DEF-AF32-C04C5AE36BB9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Krupicové noky se připravují z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Odpalovaného těsta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Listového těsta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Kynutého těsta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0B23A7F7-5463-4DA7-9416-BFC2B42AB80A}" type="presOf" srcId="{5E4D1238-A8F0-459A-AC08-E13172F50422}" destId="{51415B01-3858-479D-AA45-EE734ADCD7F5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5FD3DF53-533A-49D4-AAD8-F7488517C31B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EF4C6659-8E1E-4762-96C5-00CAC605366F}" type="presOf" srcId="{7D958689-C039-4B1C-B014-D954C49962B6}" destId="{685AFEC2-3304-45D6-98B5-CEC2DFD5CEED}" srcOrd="0" destOrd="0" presId="urn:microsoft.com/office/officeart/2005/8/layout/vList5"/>
    <dgm:cxn modelId="{7FC43A83-5C8A-40D0-9513-0814D04C46E8}" type="presOf" srcId="{59486929-1BB8-4D50-A1C2-1C02198E5D8D}" destId="{DCCB65DB-B670-4AE4-A72C-55BC3D287AA7}" srcOrd="0" destOrd="0" presId="urn:microsoft.com/office/officeart/2005/8/layout/vList5"/>
    <dgm:cxn modelId="{3E91DF3C-E537-4634-ABE4-7EB7BA10E549}" type="presOf" srcId="{F1B5A319-FA1B-4846-B2FD-BAF8EA2F435A}" destId="{575F2823-1B3C-438F-9909-FBFC43202BF0}" srcOrd="0" destOrd="0" presId="urn:microsoft.com/office/officeart/2005/8/layout/vList5"/>
    <dgm:cxn modelId="{70C2AF43-6025-4D3A-9BF0-30B287C32335}" type="presParOf" srcId="{DCCB65DB-B670-4AE4-A72C-55BC3D287AA7}" destId="{E1605D87-D170-42A1-A045-BAAAA7B7F119}" srcOrd="0" destOrd="0" presId="urn:microsoft.com/office/officeart/2005/8/layout/vList5"/>
    <dgm:cxn modelId="{B5F2025A-2814-4974-B774-BD4E0D943874}" type="presParOf" srcId="{E1605D87-D170-42A1-A045-BAAAA7B7F119}" destId="{51415B01-3858-479D-AA45-EE734ADCD7F5}" srcOrd="0" destOrd="0" presId="urn:microsoft.com/office/officeart/2005/8/layout/vList5"/>
    <dgm:cxn modelId="{CE152E0B-6817-4BC6-A380-AC0458413FC1}" type="presParOf" srcId="{DCCB65DB-B670-4AE4-A72C-55BC3D287AA7}" destId="{8706FA73-EE95-4EA2-BC0A-BC8534265C00}" srcOrd="1" destOrd="0" presId="urn:microsoft.com/office/officeart/2005/8/layout/vList5"/>
    <dgm:cxn modelId="{B443E78C-AC37-48D0-BF08-218B7E84B3B4}" type="presParOf" srcId="{DCCB65DB-B670-4AE4-A72C-55BC3D287AA7}" destId="{9C9FD37A-7C32-451B-BDB3-552C73D20952}" srcOrd="2" destOrd="0" presId="urn:microsoft.com/office/officeart/2005/8/layout/vList5"/>
    <dgm:cxn modelId="{EEBABD37-37EE-4D5F-B4F5-CCE5CD1F571F}" type="presParOf" srcId="{9C9FD37A-7C32-451B-BDB3-552C73D20952}" destId="{685AFEC2-3304-45D6-98B5-CEC2DFD5CEED}" srcOrd="0" destOrd="0" presId="urn:microsoft.com/office/officeart/2005/8/layout/vList5"/>
    <dgm:cxn modelId="{305350E7-2865-4B81-AA07-70E8B75D9EB4}" type="presParOf" srcId="{DCCB65DB-B670-4AE4-A72C-55BC3D287AA7}" destId="{5765F6F5-EE4F-4E4C-AE46-62BE20190704}" srcOrd="3" destOrd="0" presId="urn:microsoft.com/office/officeart/2005/8/layout/vList5"/>
    <dgm:cxn modelId="{59DF2321-EF3E-424C-9979-E94B1E5A69C5}" type="presParOf" srcId="{DCCB65DB-B670-4AE4-A72C-55BC3D287AA7}" destId="{0CEE5BC1-3023-4381-8A74-23CC2DBB2637}" srcOrd="4" destOrd="0" presId="urn:microsoft.com/office/officeart/2005/8/layout/vList5"/>
    <dgm:cxn modelId="{3894A7EE-1DEA-4A9E-BBC1-C2ED12AB1316}" type="presParOf" srcId="{0CEE5BC1-3023-4381-8A74-23CC2DBB2637}" destId="{575F2823-1B3C-438F-9909-FBFC43202BF0}" srcOrd="0" destOrd="0" presId="urn:microsoft.com/office/officeart/2005/8/layout/vList5"/>
    <dgm:cxn modelId="{FF4A074E-3A2D-40D6-BACB-273033543144}" type="presParOf" srcId="{DCCB65DB-B670-4AE4-A72C-55BC3D287AA7}" destId="{F26D4CA9-D8A9-45A7-A4F9-706AB27123BE}" srcOrd="5" destOrd="0" presId="urn:microsoft.com/office/officeart/2005/8/layout/vList5"/>
    <dgm:cxn modelId="{E514E605-EC6A-4E37-8E75-0BD806CE7799}" type="presParOf" srcId="{DCCB65DB-B670-4AE4-A72C-55BC3D287AA7}" destId="{6AD96EA7-3E4B-4902-80A5-AF4FC4C440EB}" srcOrd="6" destOrd="0" presId="urn:microsoft.com/office/officeart/2005/8/layout/vList5"/>
    <dgm:cxn modelId="{EEA250EB-ED6A-49F9-8938-0437E3B872E0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Při dušení rýže je poměr rýže k vodě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1:1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1:1,5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1:2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7C7FCAFC-0B4A-4D27-8AE2-58B65C27E751}" type="presOf" srcId="{B72B0D36-63CA-412F-B528-77F0DF1CDD4F}" destId="{6E85EE53-0628-49B9-BD5A-A72CA861270B}" srcOrd="0" destOrd="0" presId="urn:microsoft.com/office/officeart/2005/8/layout/vList5"/>
    <dgm:cxn modelId="{65C3A8A6-CF0A-48D3-906A-CD2FE09E2CF9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510F028E-F584-40AC-B2CE-E1F8CB6C09F0}" type="presOf" srcId="{F1B5A319-FA1B-4846-B2FD-BAF8EA2F435A}" destId="{575F2823-1B3C-438F-9909-FBFC43202BF0}" srcOrd="0" destOrd="0" presId="urn:microsoft.com/office/officeart/2005/8/layout/vList5"/>
    <dgm:cxn modelId="{CC9ACFD6-2C7F-4327-9E25-62F3EBDA1772}" type="presOf" srcId="{7D958689-C039-4B1C-B014-D954C49962B6}" destId="{685AFEC2-3304-45D6-98B5-CEC2DFD5CEED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2B89EBDA-5C7E-4D35-B6CE-0D6811BE9209}" type="presOf" srcId="{59486929-1BB8-4D50-A1C2-1C02198E5D8D}" destId="{DCCB65DB-B670-4AE4-A72C-55BC3D287AA7}" srcOrd="0" destOrd="0" presId="urn:microsoft.com/office/officeart/2005/8/layout/vList5"/>
    <dgm:cxn modelId="{CF27DA34-1885-46BC-8805-A6359EE632E6}" type="presParOf" srcId="{DCCB65DB-B670-4AE4-A72C-55BC3D287AA7}" destId="{E1605D87-D170-42A1-A045-BAAAA7B7F119}" srcOrd="0" destOrd="0" presId="urn:microsoft.com/office/officeart/2005/8/layout/vList5"/>
    <dgm:cxn modelId="{0A2FA6A8-532F-4813-B12E-D81E821C9B19}" type="presParOf" srcId="{E1605D87-D170-42A1-A045-BAAAA7B7F119}" destId="{51415B01-3858-479D-AA45-EE734ADCD7F5}" srcOrd="0" destOrd="0" presId="urn:microsoft.com/office/officeart/2005/8/layout/vList5"/>
    <dgm:cxn modelId="{2B2A7169-F1EA-466F-92A9-254245ED2B94}" type="presParOf" srcId="{DCCB65DB-B670-4AE4-A72C-55BC3D287AA7}" destId="{8706FA73-EE95-4EA2-BC0A-BC8534265C00}" srcOrd="1" destOrd="0" presId="urn:microsoft.com/office/officeart/2005/8/layout/vList5"/>
    <dgm:cxn modelId="{F85D543B-6603-48A2-94EB-4C15A983583A}" type="presParOf" srcId="{DCCB65DB-B670-4AE4-A72C-55BC3D287AA7}" destId="{9C9FD37A-7C32-451B-BDB3-552C73D20952}" srcOrd="2" destOrd="0" presId="urn:microsoft.com/office/officeart/2005/8/layout/vList5"/>
    <dgm:cxn modelId="{9BE4B3AA-88A1-4A06-98D1-8126C330DE50}" type="presParOf" srcId="{9C9FD37A-7C32-451B-BDB3-552C73D20952}" destId="{685AFEC2-3304-45D6-98B5-CEC2DFD5CEED}" srcOrd="0" destOrd="0" presId="urn:microsoft.com/office/officeart/2005/8/layout/vList5"/>
    <dgm:cxn modelId="{BE0CA849-C31D-4A8F-89C0-11627F004AA6}" type="presParOf" srcId="{DCCB65DB-B670-4AE4-A72C-55BC3D287AA7}" destId="{5765F6F5-EE4F-4E4C-AE46-62BE20190704}" srcOrd="3" destOrd="0" presId="urn:microsoft.com/office/officeart/2005/8/layout/vList5"/>
    <dgm:cxn modelId="{0AD92005-5180-4234-8866-5FA10E22D143}" type="presParOf" srcId="{DCCB65DB-B670-4AE4-A72C-55BC3D287AA7}" destId="{0CEE5BC1-3023-4381-8A74-23CC2DBB2637}" srcOrd="4" destOrd="0" presId="urn:microsoft.com/office/officeart/2005/8/layout/vList5"/>
    <dgm:cxn modelId="{34436CA8-8B98-4E1B-B3DD-6794E8B4560D}" type="presParOf" srcId="{0CEE5BC1-3023-4381-8A74-23CC2DBB2637}" destId="{575F2823-1B3C-438F-9909-FBFC43202BF0}" srcOrd="0" destOrd="0" presId="urn:microsoft.com/office/officeart/2005/8/layout/vList5"/>
    <dgm:cxn modelId="{75C7510C-3761-450C-B76D-46753555164C}" type="presParOf" srcId="{DCCB65DB-B670-4AE4-A72C-55BC3D287AA7}" destId="{F26D4CA9-D8A9-45A7-A4F9-706AB27123BE}" srcOrd="5" destOrd="0" presId="urn:microsoft.com/office/officeart/2005/8/layout/vList5"/>
    <dgm:cxn modelId="{D9110BF4-D9AE-4CE0-A194-AD056251C2A1}" type="presParOf" srcId="{DCCB65DB-B670-4AE4-A72C-55BC3D287AA7}" destId="{6AD96EA7-3E4B-4902-80A5-AF4FC4C440EB}" srcOrd="6" destOrd="0" presId="urn:microsoft.com/office/officeart/2005/8/layout/vList5"/>
    <dgm:cxn modelId="{5E7720D5-9BF8-4ED4-942D-DAD193955BA6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Trhanec se připravuje z litého těsta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Se sněhem z bílků a rozinkami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Se sněhem z bílků a vlašskými ořechy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Se sněhem z bílků a mandlemi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403FC2-7320-40C5-8B49-580C12F83214}" type="presOf" srcId="{F1B5A319-FA1B-4846-B2FD-BAF8EA2F435A}" destId="{575F2823-1B3C-438F-9909-FBFC43202BF0}" srcOrd="0" destOrd="0" presId="urn:microsoft.com/office/officeart/2005/8/layout/vList5"/>
    <dgm:cxn modelId="{10A9642A-AA2D-4C85-B3BB-EDA5EAB8150F}" type="presOf" srcId="{7D958689-C039-4B1C-B014-D954C49962B6}" destId="{685AFEC2-3304-45D6-98B5-CEC2DFD5CEED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6F38F2FB-A899-4C38-B715-2FBD1D8FA97E}" type="presOf" srcId="{5E4D1238-A8F0-459A-AC08-E13172F50422}" destId="{51415B01-3858-479D-AA45-EE734ADCD7F5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CF82B22E-DAE4-4B79-908A-D7AC44F54236}" type="presOf" srcId="{B72B0D36-63CA-412F-B528-77F0DF1CDD4F}" destId="{6E85EE53-0628-49B9-BD5A-A72CA861270B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E9E07DA6-0E54-4282-867C-5A4A6615BF54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085DD4A7-D6F6-4C4B-B68D-93369C3AF06F}" type="presParOf" srcId="{DCCB65DB-B670-4AE4-A72C-55BC3D287AA7}" destId="{E1605D87-D170-42A1-A045-BAAAA7B7F119}" srcOrd="0" destOrd="0" presId="urn:microsoft.com/office/officeart/2005/8/layout/vList5"/>
    <dgm:cxn modelId="{56002412-AF45-48AA-9BA1-0B5C7BFB7196}" type="presParOf" srcId="{E1605D87-D170-42A1-A045-BAAAA7B7F119}" destId="{51415B01-3858-479D-AA45-EE734ADCD7F5}" srcOrd="0" destOrd="0" presId="urn:microsoft.com/office/officeart/2005/8/layout/vList5"/>
    <dgm:cxn modelId="{58037480-F5D7-497D-8730-6E6AD997DE5D}" type="presParOf" srcId="{DCCB65DB-B670-4AE4-A72C-55BC3D287AA7}" destId="{8706FA73-EE95-4EA2-BC0A-BC8534265C00}" srcOrd="1" destOrd="0" presId="urn:microsoft.com/office/officeart/2005/8/layout/vList5"/>
    <dgm:cxn modelId="{2089A9CA-CB36-46BF-8405-F7A2152FAB74}" type="presParOf" srcId="{DCCB65DB-B670-4AE4-A72C-55BC3D287AA7}" destId="{9C9FD37A-7C32-451B-BDB3-552C73D20952}" srcOrd="2" destOrd="0" presId="urn:microsoft.com/office/officeart/2005/8/layout/vList5"/>
    <dgm:cxn modelId="{20A3258B-ACFF-4699-B0E6-B30BD1E844E2}" type="presParOf" srcId="{9C9FD37A-7C32-451B-BDB3-552C73D20952}" destId="{685AFEC2-3304-45D6-98B5-CEC2DFD5CEED}" srcOrd="0" destOrd="0" presId="urn:microsoft.com/office/officeart/2005/8/layout/vList5"/>
    <dgm:cxn modelId="{FFE48ACD-6D8B-4970-AA6A-F268D4B5733C}" type="presParOf" srcId="{DCCB65DB-B670-4AE4-A72C-55BC3D287AA7}" destId="{5765F6F5-EE4F-4E4C-AE46-62BE20190704}" srcOrd="3" destOrd="0" presId="urn:microsoft.com/office/officeart/2005/8/layout/vList5"/>
    <dgm:cxn modelId="{5D700243-D3D9-436E-94C7-3651FAFC5677}" type="presParOf" srcId="{DCCB65DB-B670-4AE4-A72C-55BC3D287AA7}" destId="{0CEE5BC1-3023-4381-8A74-23CC2DBB2637}" srcOrd="4" destOrd="0" presId="urn:microsoft.com/office/officeart/2005/8/layout/vList5"/>
    <dgm:cxn modelId="{7C73F785-B750-4989-8812-301F5EB27893}" type="presParOf" srcId="{0CEE5BC1-3023-4381-8A74-23CC2DBB2637}" destId="{575F2823-1B3C-438F-9909-FBFC43202BF0}" srcOrd="0" destOrd="0" presId="urn:microsoft.com/office/officeart/2005/8/layout/vList5"/>
    <dgm:cxn modelId="{A8AC9309-EB2E-4ECE-9613-62235F56A90F}" type="presParOf" srcId="{DCCB65DB-B670-4AE4-A72C-55BC3D287AA7}" destId="{F26D4CA9-D8A9-45A7-A4F9-706AB27123BE}" srcOrd="5" destOrd="0" presId="urn:microsoft.com/office/officeart/2005/8/layout/vList5"/>
    <dgm:cxn modelId="{0D4B9A19-3B19-4749-B253-015F8CDC2B39}" type="presParOf" srcId="{DCCB65DB-B670-4AE4-A72C-55BC3D287AA7}" destId="{6AD96EA7-3E4B-4902-80A5-AF4FC4C440EB}" srcOrd="6" destOrd="0" presId="urn:microsoft.com/office/officeart/2005/8/layout/vList5"/>
    <dgm:cxn modelId="{F4963F9E-F10A-443A-BBC3-830306E95751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Základ kynutého těsta je kvásek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Z droždí, mléka, cukru a mouky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Z droždí, máslo , soli a mouky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Z droždí, mléka, soli a mouky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C27C52-8627-4637-8BA8-3D7982F3A7EF}" type="presOf" srcId="{59486929-1BB8-4D50-A1C2-1C02198E5D8D}" destId="{DCCB65DB-B670-4AE4-A72C-55BC3D287AA7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8180EBBF-73CD-4DFC-972A-9E3036277F69}" type="presOf" srcId="{5E4D1238-A8F0-459A-AC08-E13172F50422}" destId="{51415B01-3858-479D-AA45-EE734ADCD7F5}" srcOrd="0" destOrd="0" presId="urn:microsoft.com/office/officeart/2005/8/layout/vList5"/>
    <dgm:cxn modelId="{48FBF11C-B19E-466E-9490-AF5AEBDFD68E}" type="presOf" srcId="{B72B0D36-63CA-412F-B528-77F0DF1CDD4F}" destId="{6E85EE53-0628-49B9-BD5A-A72CA861270B}" srcOrd="0" destOrd="0" presId="urn:microsoft.com/office/officeart/2005/8/layout/vList5"/>
    <dgm:cxn modelId="{F8698E49-94BB-4966-BB61-ECC8A71C447F}" type="presOf" srcId="{7D958689-C039-4B1C-B014-D954C49962B6}" destId="{685AFEC2-3304-45D6-98B5-CEC2DFD5CEED}" srcOrd="0" destOrd="0" presId="urn:microsoft.com/office/officeart/2005/8/layout/vList5"/>
    <dgm:cxn modelId="{0F2A21A8-A38E-4D18-A25A-E80D745A29F0}" type="presOf" srcId="{F1B5A319-FA1B-4846-B2FD-BAF8EA2F435A}" destId="{575F2823-1B3C-438F-9909-FBFC43202BF0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8BB6D2ED-6A82-4429-8CAA-44E5CDCCF084}" type="presParOf" srcId="{DCCB65DB-B670-4AE4-A72C-55BC3D287AA7}" destId="{E1605D87-D170-42A1-A045-BAAAA7B7F119}" srcOrd="0" destOrd="0" presId="urn:microsoft.com/office/officeart/2005/8/layout/vList5"/>
    <dgm:cxn modelId="{43B67257-F7F8-4BFC-A858-B80A80F6319E}" type="presParOf" srcId="{E1605D87-D170-42A1-A045-BAAAA7B7F119}" destId="{51415B01-3858-479D-AA45-EE734ADCD7F5}" srcOrd="0" destOrd="0" presId="urn:microsoft.com/office/officeart/2005/8/layout/vList5"/>
    <dgm:cxn modelId="{619C8B4F-8A39-4F36-ACE6-69883F0FBEAA}" type="presParOf" srcId="{DCCB65DB-B670-4AE4-A72C-55BC3D287AA7}" destId="{8706FA73-EE95-4EA2-BC0A-BC8534265C00}" srcOrd="1" destOrd="0" presId="urn:microsoft.com/office/officeart/2005/8/layout/vList5"/>
    <dgm:cxn modelId="{DD683F68-BADD-4DDC-A5FF-DA18DBDC7C9F}" type="presParOf" srcId="{DCCB65DB-B670-4AE4-A72C-55BC3D287AA7}" destId="{9C9FD37A-7C32-451B-BDB3-552C73D20952}" srcOrd="2" destOrd="0" presId="urn:microsoft.com/office/officeart/2005/8/layout/vList5"/>
    <dgm:cxn modelId="{40166319-F160-4474-87A2-EB4661DD33A1}" type="presParOf" srcId="{9C9FD37A-7C32-451B-BDB3-552C73D20952}" destId="{685AFEC2-3304-45D6-98B5-CEC2DFD5CEED}" srcOrd="0" destOrd="0" presId="urn:microsoft.com/office/officeart/2005/8/layout/vList5"/>
    <dgm:cxn modelId="{AD0F9619-5471-406A-93C7-47CF192FFB53}" type="presParOf" srcId="{DCCB65DB-B670-4AE4-A72C-55BC3D287AA7}" destId="{5765F6F5-EE4F-4E4C-AE46-62BE20190704}" srcOrd="3" destOrd="0" presId="urn:microsoft.com/office/officeart/2005/8/layout/vList5"/>
    <dgm:cxn modelId="{67628CAB-DA9D-4BE9-83A5-F95AEB298B5E}" type="presParOf" srcId="{DCCB65DB-B670-4AE4-A72C-55BC3D287AA7}" destId="{0CEE5BC1-3023-4381-8A74-23CC2DBB2637}" srcOrd="4" destOrd="0" presId="urn:microsoft.com/office/officeart/2005/8/layout/vList5"/>
    <dgm:cxn modelId="{59208198-2817-43FB-BCF0-85979707A085}" type="presParOf" srcId="{0CEE5BC1-3023-4381-8A74-23CC2DBB2637}" destId="{575F2823-1B3C-438F-9909-FBFC43202BF0}" srcOrd="0" destOrd="0" presId="urn:microsoft.com/office/officeart/2005/8/layout/vList5"/>
    <dgm:cxn modelId="{E506DEE5-E880-4DE9-A741-B0C79A68B9EC}" type="presParOf" srcId="{DCCB65DB-B670-4AE4-A72C-55BC3D287AA7}" destId="{F26D4CA9-D8A9-45A7-A4F9-706AB27123BE}" srcOrd="5" destOrd="0" presId="urn:microsoft.com/office/officeart/2005/8/layout/vList5"/>
    <dgm:cxn modelId="{192FE222-E85A-4FF7-8126-8A6ABCB27608}" type="presParOf" srcId="{DCCB65DB-B670-4AE4-A72C-55BC3D287AA7}" destId="{6AD96EA7-3E4B-4902-80A5-AF4FC4C440EB}" srcOrd="6" destOrd="0" presId="urn:microsoft.com/office/officeart/2005/8/layout/vList5"/>
    <dgm:cxn modelId="{F942C442-570A-4344-A485-6AFD74C32D0F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Do vlašského salátu nepatří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Klobása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c)Sterilované okurky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</a:t>
          </a:r>
          <a:r>
            <a:rPr lang="cs-CZ" sz="2400" b="1" cap="none" spc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) Měkký salám krájený na nudličky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6B166BAD-19A2-4E49-831D-CE32950FC5FA}" type="presOf" srcId="{5E4D1238-A8F0-459A-AC08-E13172F50422}" destId="{51415B01-3858-479D-AA45-EE734ADCD7F5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0DAF65AF-0B8F-49FC-A81F-FC7BEA4A9661}" type="presOf" srcId="{B72B0D36-63CA-412F-B528-77F0DF1CDD4F}" destId="{6E85EE53-0628-49B9-BD5A-A72CA861270B}" srcOrd="0" destOrd="0" presId="urn:microsoft.com/office/officeart/2005/8/layout/vList5"/>
    <dgm:cxn modelId="{82C3593D-88F9-45DF-B9A3-99A37A99B222}" type="presOf" srcId="{59486929-1BB8-4D50-A1C2-1C02198E5D8D}" destId="{DCCB65DB-B670-4AE4-A72C-55BC3D287AA7}" srcOrd="0" destOrd="0" presId="urn:microsoft.com/office/officeart/2005/8/layout/vList5"/>
    <dgm:cxn modelId="{C9DF730F-5F96-4459-824F-D6BB103145E5}" type="presOf" srcId="{F1B5A319-FA1B-4846-B2FD-BAF8EA2F435A}" destId="{575F2823-1B3C-438F-9909-FBFC43202BF0}" srcOrd="0" destOrd="0" presId="urn:microsoft.com/office/officeart/2005/8/layout/vList5"/>
    <dgm:cxn modelId="{53043EBE-AD62-474E-83E9-9A9A0192AE27}" type="presOf" srcId="{7D958689-C039-4B1C-B014-D954C49962B6}" destId="{685AFEC2-3304-45D6-98B5-CEC2DFD5CEED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57134A2D-902A-45D3-B078-CCF0E105584C}" type="presParOf" srcId="{DCCB65DB-B670-4AE4-A72C-55BC3D287AA7}" destId="{E1605D87-D170-42A1-A045-BAAAA7B7F119}" srcOrd="0" destOrd="0" presId="urn:microsoft.com/office/officeart/2005/8/layout/vList5"/>
    <dgm:cxn modelId="{3E5BDB82-EA13-4F4B-99B7-9D83BE4E7018}" type="presParOf" srcId="{E1605D87-D170-42A1-A045-BAAAA7B7F119}" destId="{51415B01-3858-479D-AA45-EE734ADCD7F5}" srcOrd="0" destOrd="0" presId="urn:microsoft.com/office/officeart/2005/8/layout/vList5"/>
    <dgm:cxn modelId="{2D6966CB-A625-4335-91A7-ECA9DBFCD3F2}" type="presParOf" srcId="{DCCB65DB-B670-4AE4-A72C-55BC3D287AA7}" destId="{8706FA73-EE95-4EA2-BC0A-BC8534265C00}" srcOrd="1" destOrd="0" presId="urn:microsoft.com/office/officeart/2005/8/layout/vList5"/>
    <dgm:cxn modelId="{D8E0D56D-29EA-4C65-87E3-C605448EA334}" type="presParOf" srcId="{DCCB65DB-B670-4AE4-A72C-55BC3D287AA7}" destId="{9C9FD37A-7C32-451B-BDB3-552C73D20952}" srcOrd="2" destOrd="0" presId="urn:microsoft.com/office/officeart/2005/8/layout/vList5"/>
    <dgm:cxn modelId="{E4B26E1C-F964-46F4-9B95-283DB3DBC21C}" type="presParOf" srcId="{9C9FD37A-7C32-451B-BDB3-552C73D20952}" destId="{685AFEC2-3304-45D6-98B5-CEC2DFD5CEED}" srcOrd="0" destOrd="0" presId="urn:microsoft.com/office/officeart/2005/8/layout/vList5"/>
    <dgm:cxn modelId="{2BBA19A6-39FE-4B12-AEBD-172782F291A8}" type="presParOf" srcId="{DCCB65DB-B670-4AE4-A72C-55BC3D287AA7}" destId="{5765F6F5-EE4F-4E4C-AE46-62BE20190704}" srcOrd="3" destOrd="0" presId="urn:microsoft.com/office/officeart/2005/8/layout/vList5"/>
    <dgm:cxn modelId="{7BA4A184-D291-40E0-89F9-C94296D71663}" type="presParOf" srcId="{DCCB65DB-B670-4AE4-A72C-55BC3D287AA7}" destId="{0CEE5BC1-3023-4381-8A74-23CC2DBB2637}" srcOrd="4" destOrd="0" presId="urn:microsoft.com/office/officeart/2005/8/layout/vList5"/>
    <dgm:cxn modelId="{2EDC50FA-54AE-4508-A4B6-12C60BF30A17}" type="presParOf" srcId="{0CEE5BC1-3023-4381-8A74-23CC2DBB2637}" destId="{575F2823-1B3C-438F-9909-FBFC43202BF0}" srcOrd="0" destOrd="0" presId="urn:microsoft.com/office/officeart/2005/8/layout/vList5"/>
    <dgm:cxn modelId="{B4578429-D186-4EF0-808A-86900EC8F7A0}" type="presParOf" srcId="{DCCB65DB-B670-4AE4-A72C-55BC3D287AA7}" destId="{F26D4CA9-D8A9-45A7-A4F9-706AB27123BE}" srcOrd="5" destOrd="0" presId="urn:microsoft.com/office/officeart/2005/8/layout/vList5"/>
    <dgm:cxn modelId="{B9033AA5-67FA-444E-835D-B289B6BA4923}" type="presParOf" srcId="{DCCB65DB-B670-4AE4-A72C-55BC3D287AA7}" destId="{6AD96EA7-3E4B-4902-80A5-AF4FC4C440EB}" srcOrd="6" destOrd="0" presId="urn:microsoft.com/office/officeart/2005/8/layout/vList5"/>
    <dgm:cxn modelId="{66E5BDFB-0AB5-4AFD-B097-95126015F0B7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Paprikový lusk plněný se upravuje s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Rajčatovou šťávou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Paprikovou šťávou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Rajčatovou omáčkou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ADC9C6A7-C458-4A0D-9F10-75B1AE404A52}" type="presOf" srcId="{7D958689-C039-4B1C-B014-D954C49962B6}" destId="{685AFEC2-3304-45D6-98B5-CEC2DFD5CEED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EEF87782-BF78-44EF-A672-15EF0D1832EA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8AF37660-CCD1-4EED-AB83-684FB2DBAC2D}" type="presOf" srcId="{B72B0D36-63CA-412F-B528-77F0DF1CDD4F}" destId="{6E85EE53-0628-49B9-BD5A-A72CA861270B}" srcOrd="0" destOrd="0" presId="urn:microsoft.com/office/officeart/2005/8/layout/vList5"/>
    <dgm:cxn modelId="{410710A9-74A5-4ACA-BDCB-1D386E5370DC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47902DA6-C548-4725-B747-00763218BFB0}" type="presOf" srcId="{F1B5A319-FA1B-4846-B2FD-BAF8EA2F435A}" destId="{575F2823-1B3C-438F-9909-FBFC43202BF0}" srcOrd="0" destOrd="0" presId="urn:microsoft.com/office/officeart/2005/8/layout/vList5"/>
    <dgm:cxn modelId="{3338B15A-9930-4C04-8914-C0FC6C767BCE}" type="presParOf" srcId="{DCCB65DB-B670-4AE4-A72C-55BC3D287AA7}" destId="{E1605D87-D170-42A1-A045-BAAAA7B7F119}" srcOrd="0" destOrd="0" presId="urn:microsoft.com/office/officeart/2005/8/layout/vList5"/>
    <dgm:cxn modelId="{AEDBBD46-931A-4881-BDB0-452D4490C72C}" type="presParOf" srcId="{E1605D87-D170-42A1-A045-BAAAA7B7F119}" destId="{51415B01-3858-479D-AA45-EE734ADCD7F5}" srcOrd="0" destOrd="0" presId="urn:microsoft.com/office/officeart/2005/8/layout/vList5"/>
    <dgm:cxn modelId="{223F02F8-31CB-4C03-A8BB-2F2C513F8B43}" type="presParOf" srcId="{DCCB65DB-B670-4AE4-A72C-55BC3D287AA7}" destId="{8706FA73-EE95-4EA2-BC0A-BC8534265C00}" srcOrd="1" destOrd="0" presId="urn:microsoft.com/office/officeart/2005/8/layout/vList5"/>
    <dgm:cxn modelId="{AB6F9A79-B355-42F0-B374-B6969CE7D125}" type="presParOf" srcId="{DCCB65DB-B670-4AE4-A72C-55BC3D287AA7}" destId="{9C9FD37A-7C32-451B-BDB3-552C73D20952}" srcOrd="2" destOrd="0" presId="urn:microsoft.com/office/officeart/2005/8/layout/vList5"/>
    <dgm:cxn modelId="{10AA12D3-A0F3-431A-AEDB-500221AF3002}" type="presParOf" srcId="{9C9FD37A-7C32-451B-BDB3-552C73D20952}" destId="{685AFEC2-3304-45D6-98B5-CEC2DFD5CEED}" srcOrd="0" destOrd="0" presId="urn:microsoft.com/office/officeart/2005/8/layout/vList5"/>
    <dgm:cxn modelId="{8D11549E-D9FA-413D-8385-F7E0CB54B88D}" type="presParOf" srcId="{DCCB65DB-B670-4AE4-A72C-55BC3D287AA7}" destId="{5765F6F5-EE4F-4E4C-AE46-62BE20190704}" srcOrd="3" destOrd="0" presId="urn:microsoft.com/office/officeart/2005/8/layout/vList5"/>
    <dgm:cxn modelId="{7F880473-E504-4F71-889C-7C151D250D26}" type="presParOf" srcId="{DCCB65DB-B670-4AE4-A72C-55BC3D287AA7}" destId="{0CEE5BC1-3023-4381-8A74-23CC2DBB2637}" srcOrd="4" destOrd="0" presId="urn:microsoft.com/office/officeart/2005/8/layout/vList5"/>
    <dgm:cxn modelId="{EC525B65-3513-499A-BAD6-F9F5BE9890BF}" type="presParOf" srcId="{0CEE5BC1-3023-4381-8A74-23CC2DBB2637}" destId="{575F2823-1B3C-438F-9909-FBFC43202BF0}" srcOrd="0" destOrd="0" presId="urn:microsoft.com/office/officeart/2005/8/layout/vList5"/>
    <dgm:cxn modelId="{9EB1C603-A5D6-4093-9702-545DFD340157}" type="presParOf" srcId="{DCCB65DB-B670-4AE4-A72C-55BC3D287AA7}" destId="{F26D4CA9-D8A9-45A7-A4F9-706AB27123BE}" srcOrd="5" destOrd="0" presId="urn:microsoft.com/office/officeart/2005/8/layout/vList5"/>
    <dgm:cxn modelId="{7DEE28BD-00C7-4CCD-B44B-EA397556DA7C}" type="presParOf" srcId="{DCCB65DB-B670-4AE4-A72C-55BC3D287AA7}" destId="{6AD96EA7-3E4B-4902-80A5-AF4FC4C440EB}" srcOrd="6" destOrd="0" presId="urn:microsoft.com/office/officeart/2005/8/layout/vList5"/>
    <dgm:cxn modelId="{B5C3C313-609C-4F44-86C7-3C361C75CA5C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Smažený sekaný řízek se sýrem se připravuje z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Vepřového laloku a tvrdého sýru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Vepřové bůčku a tvrdého sýru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Vepřové plece a tvrdého sýru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D137FF-EF6E-42AD-8A84-75C8F60C0792}" type="presOf" srcId="{B72B0D36-63CA-412F-B528-77F0DF1CDD4F}" destId="{6E85EE53-0628-49B9-BD5A-A72CA861270B}" srcOrd="0" destOrd="0" presId="urn:microsoft.com/office/officeart/2005/8/layout/vList5"/>
    <dgm:cxn modelId="{6FB20A71-92C6-42E5-AC09-82E950C9B032}" type="presOf" srcId="{7D958689-C039-4B1C-B014-D954C49962B6}" destId="{685AFEC2-3304-45D6-98B5-CEC2DFD5CEED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8055B51E-5784-46F3-BB00-D864B7F36E0E}" type="presOf" srcId="{F1B5A319-FA1B-4846-B2FD-BAF8EA2F435A}" destId="{575F2823-1B3C-438F-9909-FBFC43202BF0}" srcOrd="0" destOrd="0" presId="urn:microsoft.com/office/officeart/2005/8/layout/vList5"/>
    <dgm:cxn modelId="{833CA322-C397-4648-A2F0-96FA71AF67B9}" type="presOf" srcId="{59486929-1BB8-4D50-A1C2-1C02198E5D8D}" destId="{DCCB65DB-B670-4AE4-A72C-55BC3D287AA7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A10BA5E8-53CD-4A9C-BF75-E220FDBC15E9}" type="presOf" srcId="{5E4D1238-A8F0-459A-AC08-E13172F50422}" destId="{51415B01-3858-479D-AA45-EE734ADCD7F5}" srcOrd="0" destOrd="0" presId="urn:microsoft.com/office/officeart/2005/8/layout/vList5"/>
    <dgm:cxn modelId="{A36E55C6-2233-4775-A4C0-9101625395CA}" type="presParOf" srcId="{DCCB65DB-B670-4AE4-A72C-55BC3D287AA7}" destId="{E1605D87-D170-42A1-A045-BAAAA7B7F119}" srcOrd="0" destOrd="0" presId="urn:microsoft.com/office/officeart/2005/8/layout/vList5"/>
    <dgm:cxn modelId="{753135F1-2BA9-4299-8327-6D48982F5E0A}" type="presParOf" srcId="{E1605D87-D170-42A1-A045-BAAAA7B7F119}" destId="{51415B01-3858-479D-AA45-EE734ADCD7F5}" srcOrd="0" destOrd="0" presId="urn:microsoft.com/office/officeart/2005/8/layout/vList5"/>
    <dgm:cxn modelId="{ABF1E428-3B7B-49EF-9B45-8DDB9CEB0BE1}" type="presParOf" srcId="{DCCB65DB-B670-4AE4-A72C-55BC3D287AA7}" destId="{8706FA73-EE95-4EA2-BC0A-BC8534265C00}" srcOrd="1" destOrd="0" presId="urn:microsoft.com/office/officeart/2005/8/layout/vList5"/>
    <dgm:cxn modelId="{C063F18E-EE93-4A1A-B1BD-5E731CAEDFF6}" type="presParOf" srcId="{DCCB65DB-B670-4AE4-A72C-55BC3D287AA7}" destId="{9C9FD37A-7C32-451B-BDB3-552C73D20952}" srcOrd="2" destOrd="0" presId="urn:microsoft.com/office/officeart/2005/8/layout/vList5"/>
    <dgm:cxn modelId="{DCC474E3-318D-4F77-8704-D830B98664A6}" type="presParOf" srcId="{9C9FD37A-7C32-451B-BDB3-552C73D20952}" destId="{685AFEC2-3304-45D6-98B5-CEC2DFD5CEED}" srcOrd="0" destOrd="0" presId="urn:microsoft.com/office/officeart/2005/8/layout/vList5"/>
    <dgm:cxn modelId="{D9DF0C5A-EBDD-440D-9BE8-5E506026837B}" type="presParOf" srcId="{DCCB65DB-B670-4AE4-A72C-55BC3D287AA7}" destId="{5765F6F5-EE4F-4E4C-AE46-62BE20190704}" srcOrd="3" destOrd="0" presId="urn:microsoft.com/office/officeart/2005/8/layout/vList5"/>
    <dgm:cxn modelId="{7B59A743-A3CF-499E-B56D-83F87021F565}" type="presParOf" srcId="{DCCB65DB-B670-4AE4-A72C-55BC3D287AA7}" destId="{0CEE5BC1-3023-4381-8A74-23CC2DBB2637}" srcOrd="4" destOrd="0" presId="urn:microsoft.com/office/officeart/2005/8/layout/vList5"/>
    <dgm:cxn modelId="{9E1FD7FA-B789-4084-B03D-A50C75B44F73}" type="presParOf" srcId="{0CEE5BC1-3023-4381-8A74-23CC2DBB2637}" destId="{575F2823-1B3C-438F-9909-FBFC43202BF0}" srcOrd="0" destOrd="0" presId="urn:microsoft.com/office/officeart/2005/8/layout/vList5"/>
    <dgm:cxn modelId="{F4D60557-EAE2-4B48-BA4D-BB5EBD35BFFC}" type="presParOf" srcId="{DCCB65DB-B670-4AE4-A72C-55BC3D287AA7}" destId="{F26D4CA9-D8A9-45A7-A4F9-706AB27123BE}" srcOrd="5" destOrd="0" presId="urn:microsoft.com/office/officeart/2005/8/layout/vList5"/>
    <dgm:cxn modelId="{B0668DE1-A000-4875-B8B1-EE5DFCA7B8A6}" type="presParOf" srcId="{DCCB65DB-B670-4AE4-A72C-55BC3D287AA7}" destId="{6AD96EA7-3E4B-4902-80A5-AF4FC4C440EB}" srcOrd="6" destOrd="0" presId="urn:microsoft.com/office/officeart/2005/8/layout/vList5"/>
    <dgm:cxn modelId="{9E15BEF2-58AC-4D25-863D-DBC9327AC56E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Vepřenky s cibulí se ochucují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Sůl, majoránka, pepř mletý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Sůl, čili paprika, nové koření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Sůl, paprika mletá, pepř mletý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FB8B72BC-C768-45E9-99C5-DC7F72935823}" type="presOf" srcId="{7D958689-C039-4B1C-B014-D954C49962B6}" destId="{685AFEC2-3304-45D6-98B5-CEC2DFD5CEED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A5FFA8BE-B410-4145-819F-FFA080397ED9}" type="presOf" srcId="{5E4D1238-A8F0-459A-AC08-E13172F50422}" destId="{51415B01-3858-479D-AA45-EE734ADCD7F5}" srcOrd="0" destOrd="0" presId="urn:microsoft.com/office/officeart/2005/8/layout/vList5"/>
    <dgm:cxn modelId="{1501D18A-36BC-4A19-9DC7-830254FD4196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E19D3ED4-9F91-4107-BE57-821DD2D1E8BD}" type="presOf" srcId="{F1B5A319-FA1B-4846-B2FD-BAF8EA2F435A}" destId="{575F2823-1B3C-438F-9909-FBFC43202BF0}" srcOrd="0" destOrd="0" presId="urn:microsoft.com/office/officeart/2005/8/layout/vList5"/>
    <dgm:cxn modelId="{8BD233C1-A4AC-4901-8F59-29DF0E5CAE24}" type="presOf" srcId="{B72B0D36-63CA-412F-B528-77F0DF1CDD4F}" destId="{6E85EE53-0628-49B9-BD5A-A72CA861270B}" srcOrd="0" destOrd="0" presId="urn:microsoft.com/office/officeart/2005/8/layout/vList5"/>
    <dgm:cxn modelId="{BCD74A37-3021-4CAB-A278-B544900FE847}" type="presParOf" srcId="{DCCB65DB-B670-4AE4-A72C-55BC3D287AA7}" destId="{E1605D87-D170-42A1-A045-BAAAA7B7F119}" srcOrd="0" destOrd="0" presId="urn:microsoft.com/office/officeart/2005/8/layout/vList5"/>
    <dgm:cxn modelId="{FE35EF78-8121-4E3F-AAE7-FB019C1BE191}" type="presParOf" srcId="{E1605D87-D170-42A1-A045-BAAAA7B7F119}" destId="{51415B01-3858-479D-AA45-EE734ADCD7F5}" srcOrd="0" destOrd="0" presId="urn:microsoft.com/office/officeart/2005/8/layout/vList5"/>
    <dgm:cxn modelId="{9E13E1E1-DD44-45AF-B819-C64AE2CC2FED}" type="presParOf" srcId="{DCCB65DB-B670-4AE4-A72C-55BC3D287AA7}" destId="{8706FA73-EE95-4EA2-BC0A-BC8534265C00}" srcOrd="1" destOrd="0" presId="urn:microsoft.com/office/officeart/2005/8/layout/vList5"/>
    <dgm:cxn modelId="{B35B8622-CD9D-4826-9517-F0AF9D9D0283}" type="presParOf" srcId="{DCCB65DB-B670-4AE4-A72C-55BC3D287AA7}" destId="{9C9FD37A-7C32-451B-BDB3-552C73D20952}" srcOrd="2" destOrd="0" presId="urn:microsoft.com/office/officeart/2005/8/layout/vList5"/>
    <dgm:cxn modelId="{77EE80D8-6F80-4A0C-80CB-9A4749EA59BE}" type="presParOf" srcId="{9C9FD37A-7C32-451B-BDB3-552C73D20952}" destId="{685AFEC2-3304-45D6-98B5-CEC2DFD5CEED}" srcOrd="0" destOrd="0" presId="urn:microsoft.com/office/officeart/2005/8/layout/vList5"/>
    <dgm:cxn modelId="{AA51B572-99EE-4124-8001-344D1C7DAE1E}" type="presParOf" srcId="{DCCB65DB-B670-4AE4-A72C-55BC3D287AA7}" destId="{5765F6F5-EE4F-4E4C-AE46-62BE20190704}" srcOrd="3" destOrd="0" presId="urn:microsoft.com/office/officeart/2005/8/layout/vList5"/>
    <dgm:cxn modelId="{C28F313F-9E1C-4558-9AB1-68A905D0549D}" type="presParOf" srcId="{DCCB65DB-B670-4AE4-A72C-55BC3D287AA7}" destId="{0CEE5BC1-3023-4381-8A74-23CC2DBB2637}" srcOrd="4" destOrd="0" presId="urn:microsoft.com/office/officeart/2005/8/layout/vList5"/>
    <dgm:cxn modelId="{2E8586F7-9F9C-4EAB-AC04-F1E19460D4E3}" type="presParOf" srcId="{0CEE5BC1-3023-4381-8A74-23CC2DBB2637}" destId="{575F2823-1B3C-438F-9909-FBFC43202BF0}" srcOrd="0" destOrd="0" presId="urn:microsoft.com/office/officeart/2005/8/layout/vList5"/>
    <dgm:cxn modelId="{F027AE70-E57B-4FF2-A3EF-2C69C7192948}" type="presParOf" srcId="{DCCB65DB-B670-4AE4-A72C-55BC3D287AA7}" destId="{F26D4CA9-D8A9-45A7-A4F9-706AB27123BE}" srcOrd="5" destOrd="0" presId="urn:microsoft.com/office/officeart/2005/8/layout/vList5"/>
    <dgm:cxn modelId="{6C587BB0-73FC-460C-9E44-2CF139FBAFCD}" type="presParOf" srcId="{DCCB65DB-B670-4AE4-A72C-55BC3D287AA7}" destId="{6AD96EA7-3E4B-4902-80A5-AF4FC4C440EB}" srcOrd="6" destOrd="0" presId="urn:microsoft.com/office/officeart/2005/8/layout/vList5"/>
    <dgm:cxn modelId="{CAE666D2-27F7-46EB-B6D4-F73771EA0DA5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Vepřové medailonky přírodní se připravují z 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Vepřová plec, vepřová kotleta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Vepřová plec, vepřová krkovice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Vepřová kýta, panenská svíčková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068426-5F33-4A09-A779-293D30AA600C}" type="presOf" srcId="{7D958689-C039-4B1C-B014-D954C49962B6}" destId="{685AFEC2-3304-45D6-98B5-CEC2DFD5CEED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54B102F3-7B68-4369-89A7-F03509368D8B}" type="presOf" srcId="{F1B5A319-FA1B-4846-B2FD-BAF8EA2F435A}" destId="{575F2823-1B3C-438F-9909-FBFC43202BF0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17A2C11D-D2D5-4637-A7DD-00AC8BCA7DDC}" type="presOf" srcId="{5E4D1238-A8F0-459A-AC08-E13172F50422}" destId="{51415B01-3858-479D-AA45-EE734ADCD7F5}" srcOrd="0" destOrd="0" presId="urn:microsoft.com/office/officeart/2005/8/layout/vList5"/>
    <dgm:cxn modelId="{EB845379-F004-4974-BBC9-6647500EEE1B}" type="presOf" srcId="{59486929-1BB8-4D50-A1C2-1C02198E5D8D}" destId="{DCCB65DB-B670-4AE4-A72C-55BC3D287AA7}" srcOrd="0" destOrd="0" presId="urn:microsoft.com/office/officeart/2005/8/layout/vList5"/>
    <dgm:cxn modelId="{8839949A-0DCB-4FC3-8595-B5B295CE0FE2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3691615B-786F-466F-A6FF-89C962917517}" type="presParOf" srcId="{DCCB65DB-B670-4AE4-A72C-55BC3D287AA7}" destId="{E1605D87-D170-42A1-A045-BAAAA7B7F119}" srcOrd="0" destOrd="0" presId="urn:microsoft.com/office/officeart/2005/8/layout/vList5"/>
    <dgm:cxn modelId="{D3D7294A-36A3-443E-906D-1F9AF850421D}" type="presParOf" srcId="{E1605D87-D170-42A1-A045-BAAAA7B7F119}" destId="{51415B01-3858-479D-AA45-EE734ADCD7F5}" srcOrd="0" destOrd="0" presId="urn:microsoft.com/office/officeart/2005/8/layout/vList5"/>
    <dgm:cxn modelId="{CA1D215F-A586-4A65-924F-4C0418ADB746}" type="presParOf" srcId="{DCCB65DB-B670-4AE4-A72C-55BC3D287AA7}" destId="{8706FA73-EE95-4EA2-BC0A-BC8534265C00}" srcOrd="1" destOrd="0" presId="urn:microsoft.com/office/officeart/2005/8/layout/vList5"/>
    <dgm:cxn modelId="{EF5F9A14-0EA1-490D-B258-FE3902574224}" type="presParOf" srcId="{DCCB65DB-B670-4AE4-A72C-55BC3D287AA7}" destId="{9C9FD37A-7C32-451B-BDB3-552C73D20952}" srcOrd="2" destOrd="0" presId="urn:microsoft.com/office/officeart/2005/8/layout/vList5"/>
    <dgm:cxn modelId="{10CCBC0A-9A01-4314-A402-F84DB1D2DD36}" type="presParOf" srcId="{9C9FD37A-7C32-451B-BDB3-552C73D20952}" destId="{685AFEC2-3304-45D6-98B5-CEC2DFD5CEED}" srcOrd="0" destOrd="0" presId="urn:microsoft.com/office/officeart/2005/8/layout/vList5"/>
    <dgm:cxn modelId="{99F73CAE-458A-4C7A-97FD-8A99A7F42240}" type="presParOf" srcId="{DCCB65DB-B670-4AE4-A72C-55BC3D287AA7}" destId="{5765F6F5-EE4F-4E4C-AE46-62BE20190704}" srcOrd="3" destOrd="0" presId="urn:microsoft.com/office/officeart/2005/8/layout/vList5"/>
    <dgm:cxn modelId="{BCBC6CC5-78A3-46A1-A16A-A53BFA0711D6}" type="presParOf" srcId="{DCCB65DB-B670-4AE4-A72C-55BC3D287AA7}" destId="{0CEE5BC1-3023-4381-8A74-23CC2DBB2637}" srcOrd="4" destOrd="0" presId="urn:microsoft.com/office/officeart/2005/8/layout/vList5"/>
    <dgm:cxn modelId="{44C2A09C-DA35-423D-899D-5E94A7F3B554}" type="presParOf" srcId="{0CEE5BC1-3023-4381-8A74-23CC2DBB2637}" destId="{575F2823-1B3C-438F-9909-FBFC43202BF0}" srcOrd="0" destOrd="0" presId="urn:microsoft.com/office/officeart/2005/8/layout/vList5"/>
    <dgm:cxn modelId="{33E4FA21-C2B9-4F12-AB6F-46E6EDB9B288}" type="presParOf" srcId="{DCCB65DB-B670-4AE4-A72C-55BC3D287AA7}" destId="{F26D4CA9-D8A9-45A7-A4F9-706AB27123BE}" srcOrd="5" destOrd="0" presId="urn:microsoft.com/office/officeart/2005/8/layout/vList5"/>
    <dgm:cxn modelId="{C5981A97-146E-428C-B506-0A2DA572F1A7}" type="presParOf" srcId="{DCCB65DB-B670-4AE4-A72C-55BC3D287AA7}" destId="{6AD96EA7-3E4B-4902-80A5-AF4FC4C440EB}" srcOrd="6" destOrd="0" presId="urn:microsoft.com/office/officeart/2005/8/layout/vList5"/>
    <dgm:cxn modelId="{E791C38D-C52A-4AA1-897D-CABD423CA5CA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Pokrmy z jater solíme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Až po tepelné úpravě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Před a po tepelné úpravě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Před tepelnou úpravou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0D24CE-C882-451D-BC1C-10FF077B4876}" type="presOf" srcId="{F1B5A319-FA1B-4846-B2FD-BAF8EA2F435A}" destId="{575F2823-1B3C-438F-9909-FBFC43202BF0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C2EF6B84-75C5-47C9-9C0A-0D071DBE2AE1}" type="presOf" srcId="{B72B0D36-63CA-412F-B528-77F0DF1CDD4F}" destId="{6E85EE53-0628-49B9-BD5A-A72CA861270B}" srcOrd="0" destOrd="0" presId="urn:microsoft.com/office/officeart/2005/8/layout/vList5"/>
    <dgm:cxn modelId="{6219AADA-2C02-41A5-9497-BE898DD8DDEA}" type="presOf" srcId="{7D958689-C039-4B1C-B014-D954C49962B6}" destId="{685AFEC2-3304-45D6-98B5-CEC2DFD5CEED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4C2D57F6-6A01-4ABC-A285-A7170228163C}" type="presOf" srcId="{5E4D1238-A8F0-459A-AC08-E13172F50422}" destId="{51415B01-3858-479D-AA45-EE734ADCD7F5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89E458E1-212F-4912-9FE4-97B4279930FC}" type="presOf" srcId="{59486929-1BB8-4D50-A1C2-1C02198E5D8D}" destId="{DCCB65DB-B670-4AE4-A72C-55BC3D287AA7}" srcOrd="0" destOrd="0" presId="urn:microsoft.com/office/officeart/2005/8/layout/vList5"/>
    <dgm:cxn modelId="{877B874E-B11A-4FF8-83FB-CB73D63E0FC0}" type="presParOf" srcId="{DCCB65DB-B670-4AE4-A72C-55BC3D287AA7}" destId="{E1605D87-D170-42A1-A045-BAAAA7B7F119}" srcOrd="0" destOrd="0" presId="urn:microsoft.com/office/officeart/2005/8/layout/vList5"/>
    <dgm:cxn modelId="{5DE3407C-293B-459F-B383-B0A3F08B9293}" type="presParOf" srcId="{E1605D87-D170-42A1-A045-BAAAA7B7F119}" destId="{51415B01-3858-479D-AA45-EE734ADCD7F5}" srcOrd="0" destOrd="0" presId="urn:microsoft.com/office/officeart/2005/8/layout/vList5"/>
    <dgm:cxn modelId="{BF70CBE3-B1FD-4661-8B0C-44524D12B4BD}" type="presParOf" srcId="{DCCB65DB-B670-4AE4-A72C-55BC3D287AA7}" destId="{8706FA73-EE95-4EA2-BC0A-BC8534265C00}" srcOrd="1" destOrd="0" presId="urn:microsoft.com/office/officeart/2005/8/layout/vList5"/>
    <dgm:cxn modelId="{EED708C8-C1A3-436E-A98D-50449CB0EA20}" type="presParOf" srcId="{DCCB65DB-B670-4AE4-A72C-55BC3D287AA7}" destId="{9C9FD37A-7C32-451B-BDB3-552C73D20952}" srcOrd="2" destOrd="0" presId="urn:microsoft.com/office/officeart/2005/8/layout/vList5"/>
    <dgm:cxn modelId="{401A220E-5CBD-431F-AF93-7D5D988779B3}" type="presParOf" srcId="{9C9FD37A-7C32-451B-BDB3-552C73D20952}" destId="{685AFEC2-3304-45D6-98B5-CEC2DFD5CEED}" srcOrd="0" destOrd="0" presId="urn:microsoft.com/office/officeart/2005/8/layout/vList5"/>
    <dgm:cxn modelId="{FAA810E5-78A3-4B99-96A9-7B349509AE8A}" type="presParOf" srcId="{DCCB65DB-B670-4AE4-A72C-55BC3D287AA7}" destId="{5765F6F5-EE4F-4E4C-AE46-62BE20190704}" srcOrd="3" destOrd="0" presId="urn:microsoft.com/office/officeart/2005/8/layout/vList5"/>
    <dgm:cxn modelId="{58C392B6-9704-47E7-9331-44779CE376DA}" type="presParOf" srcId="{DCCB65DB-B670-4AE4-A72C-55BC3D287AA7}" destId="{0CEE5BC1-3023-4381-8A74-23CC2DBB2637}" srcOrd="4" destOrd="0" presId="urn:microsoft.com/office/officeart/2005/8/layout/vList5"/>
    <dgm:cxn modelId="{E55C2B8F-797A-488B-9AD6-95C314347FDA}" type="presParOf" srcId="{0CEE5BC1-3023-4381-8A74-23CC2DBB2637}" destId="{575F2823-1B3C-438F-9909-FBFC43202BF0}" srcOrd="0" destOrd="0" presId="urn:microsoft.com/office/officeart/2005/8/layout/vList5"/>
    <dgm:cxn modelId="{998A8A5E-9EF4-46EB-8D36-3CC7838B4B01}" type="presParOf" srcId="{DCCB65DB-B670-4AE4-A72C-55BC3D287AA7}" destId="{F26D4CA9-D8A9-45A7-A4F9-706AB27123BE}" srcOrd="5" destOrd="0" presId="urn:microsoft.com/office/officeart/2005/8/layout/vList5"/>
    <dgm:cxn modelId="{5557E6AF-70A1-4772-8284-E29E6060BE77}" type="presParOf" srcId="{DCCB65DB-B670-4AE4-A72C-55BC3D287AA7}" destId="{6AD96EA7-3E4B-4902-80A5-AF4FC4C440EB}" srcOrd="6" destOrd="0" presId="urn:microsoft.com/office/officeart/2005/8/layout/vList5"/>
    <dgm:cxn modelId="{0054B019-8B53-4DDE-83B6-8FEAD41F7CF8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Segedínský guláš se připravuje z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Hovězí kližky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Vepřového bůčku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Hovězího krku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87D1E3-E827-4863-9428-65EB8724E578}" type="presOf" srcId="{F1B5A319-FA1B-4846-B2FD-BAF8EA2F435A}" destId="{575F2823-1B3C-438F-9909-FBFC43202BF0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11630207-A7AF-4023-9A63-DF191F18AE06}" type="presOf" srcId="{59486929-1BB8-4D50-A1C2-1C02198E5D8D}" destId="{DCCB65DB-B670-4AE4-A72C-55BC3D287AA7}" srcOrd="0" destOrd="0" presId="urn:microsoft.com/office/officeart/2005/8/layout/vList5"/>
    <dgm:cxn modelId="{A4033D34-0601-49F8-97EF-8CB032A82D90}" type="presOf" srcId="{5E4D1238-A8F0-459A-AC08-E13172F50422}" destId="{51415B01-3858-479D-AA45-EE734ADCD7F5}" srcOrd="0" destOrd="0" presId="urn:microsoft.com/office/officeart/2005/8/layout/vList5"/>
    <dgm:cxn modelId="{37D8130A-9264-4597-A22D-CE3E49C39C7C}" type="presOf" srcId="{7D958689-C039-4B1C-B014-D954C49962B6}" destId="{685AFEC2-3304-45D6-98B5-CEC2DFD5CEED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A922473E-5D17-43DF-B6F0-FB860756A9B0}" type="presOf" srcId="{B72B0D36-63CA-412F-B528-77F0DF1CDD4F}" destId="{6E85EE53-0628-49B9-BD5A-A72CA861270B}" srcOrd="0" destOrd="0" presId="urn:microsoft.com/office/officeart/2005/8/layout/vList5"/>
    <dgm:cxn modelId="{7851E96C-01A8-48DA-B43D-402EC8E92955}" type="presParOf" srcId="{DCCB65DB-B670-4AE4-A72C-55BC3D287AA7}" destId="{E1605D87-D170-42A1-A045-BAAAA7B7F119}" srcOrd="0" destOrd="0" presId="urn:microsoft.com/office/officeart/2005/8/layout/vList5"/>
    <dgm:cxn modelId="{56F97EAF-4DD0-4398-85F7-151C81D1FDD3}" type="presParOf" srcId="{E1605D87-D170-42A1-A045-BAAAA7B7F119}" destId="{51415B01-3858-479D-AA45-EE734ADCD7F5}" srcOrd="0" destOrd="0" presId="urn:microsoft.com/office/officeart/2005/8/layout/vList5"/>
    <dgm:cxn modelId="{5BABE288-9C32-4BF9-9D5D-BAF83F193D0B}" type="presParOf" srcId="{DCCB65DB-B670-4AE4-A72C-55BC3D287AA7}" destId="{8706FA73-EE95-4EA2-BC0A-BC8534265C00}" srcOrd="1" destOrd="0" presId="urn:microsoft.com/office/officeart/2005/8/layout/vList5"/>
    <dgm:cxn modelId="{3DC37438-4771-4896-95BD-8FA15CD93557}" type="presParOf" srcId="{DCCB65DB-B670-4AE4-A72C-55BC3D287AA7}" destId="{9C9FD37A-7C32-451B-BDB3-552C73D20952}" srcOrd="2" destOrd="0" presId="urn:microsoft.com/office/officeart/2005/8/layout/vList5"/>
    <dgm:cxn modelId="{7C8F1873-7769-4D86-8F62-B3D4AE09D5E5}" type="presParOf" srcId="{9C9FD37A-7C32-451B-BDB3-552C73D20952}" destId="{685AFEC2-3304-45D6-98B5-CEC2DFD5CEED}" srcOrd="0" destOrd="0" presId="urn:microsoft.com/office/officeart/2005/8/layout/vList5"/>
    <dgm:cxn modelId="{F872BE70-C2ED-4069-AE3A-1DBEA16776A5}" type="presParOf" srcId="{DCCB65DB-B670-4AE4-A72C-55BC3D287AA7}" destId="{5765F6F5-EE4F-4E4C-AE46-62BE20190704}" srcOrd="3" destOrd="0" presId="urn:microsoft.com/office/officeart/2005/8/layout/vList5"/>
    <dgm:cxn modelId="{0D88A75E-E307-44F4-A6B9-4B25C5779383}" type="presParOf" srcId="{DCCB65DB-B670-4AE4-A72C-55BC3D287AA7}" destId="{0CEE5BC1-3023-4381-8A74-23CC2DBB2637}" srcOrd="4" destOrd="0" presId="urn:microsoft.com/office/officeart/2005/8/layout/vList5"/>
    <dgm:cxn modelId="{03D97BF1-519D-4074-ACD4-AF704950B0BE}" type="presParOf" srcId="{0CEE5BC1-3023-4381-8A74-23CC2DBB2637}" destId="{575F2823-1B3C-438F-9909-FBFC43202BF0}" srcOrd="0" destOrd="0" presId="urn:microsoft.com/office/officeart/2005/8/layout/vList5"/>
    <dgm:cxn modelId="{1D40EA43-0EB9-4642-96AE-931347174269}" type="presParOf" srcId="{DCCB65DB-B670-4AE4-A72C-55BC3D287AA7}" destId="{F26D4CA9-D8A9-45A7-A4F9-706AB27123BE}" srcOrd="5" destOrd="0" presId="urn:microsoft.com/office/officeart/2005/8/layout/vList5"/>
    <dgm:cxn modelId="{129C1BB1-83F2-4AEC-B395-D17D054B2DA4}" type="presParOf" srcId="{DCCB65DB-B670-4AE4-A72C-55BC3D287AA7}" destId="{6AD96EA7-3E4B-4902-80A5-AF4FC4C440EB}" srcOrd="6" destOrd="0" presId="urn:microsoft.com/office/officeart/2005/8/layout/vList5"/>
    <dgm:cxn modelId="{A052529C-013A-4F6E-9527-6657C374B779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Hamburská vepřová kýta se protýká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Šunkou a sterilovanou okurkou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Klobásou a sterilovanou okurkou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Salámem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44BA2EC6-53CD-4454-AFD3-91BB05C5BD39}" type="presOf" srcId="{59486929-1BB8-4D50-A1C2-1C02198E5D8D}" destId="{DCCB65DB-B670-4AE4-A72C-55BC3D287AA7}" srcOrd="0" destOrd="0" presId="urn:microsoft.com/office/officeart/2005/8/layout/vList5"/>
    <dgm:cxn modelId="{23F01337-86E8-42CF-9161-6CAA555E1F58}" type="presOf" srcId="{F1B5A319-FA1B-4846-B2FD-BAF8EA2F435A}" destId="{575F2823-1B3C-438F-9909-FBFC43202BF0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F9E1F7B9-FAA5-4AB6-B979-4682D72B7F11}" type="presOf" srcId="{B72B0D36-63CA-412F-B528-77F0DF1CDD4F}" destId="{6E85EE53-0628-49B9-BD5A-A72CA861270B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91CFE3A4-9B85-4023-AD83-4ED80D574616}" type="presOf" srcId="{7D958689-C039-4B1C-B014-D954C49962B6}" destId="{685AFEC2-3304-45D6-98B5-CEC2DFD5CEED}" srcOrd="0" destOrd="0" presId="urn:microsoft.com/office/officeart/2005/8/layout/vList5"/>
    <dgm:cxn modelId="{142C7245-6349-4AD8-AD78-3726D598B3CA}" type="presOf" srcId="{5E4D1238-A8F0-459A-AC08-E13172F50422}" destId="{51415B01-3858-479D-AA45-EE734ADCD7F5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92AE8B59-E15D-4A53-BC37-D10E7D1023AE}" type="presParOf" srcId="{DCCB65DB-B670-4AE4-A72C-55BC3D287AA7}" destId="{E1605D87-D170-42A1-A045-BAAAA7B7F119}" srcOrd="0" destOrd="0" presId="urn:microsoft.com/office/officeart/2005/8/layout/vList5"/>
    <dgm:cxn modelId="{7D64075A-C933-4CBA-A0EF-AECC42B795F4}" type="presParOf" srcId="{E1605D87-D170-42A1-A045-BAAAA7B7F119}" destId="{51415B01-3858-479D-AA45-EE734ADCD7F5}" srcOrd="0" destOrd="0" presId="urn:microsoft.com/office/officeart/2005/8/layout/vList5"/>
    <dgm:cxn modelId="{1DD3EB64-A878-41C8-85A0-EAC3FF61AD9B}" type="presParOf" srcId="{DCCB65DB-B670-4AE4-A72C-55BC3D287AA7}" destId="{8706FA73-EE95-4EA2-BC0A-BC8534265C00}" srcOrd="1" destOrd="0" presId="urn:microsoft.com/office/officeart/2005/8/layout/vList5"/>
    <dgm:cxn modelId="{2F1527B6-96C0-4C3E-92FA-8A8ABE59BBF4}" type="presParOf" srcId="{DCCB65DB-B670-4AE4-A72C-55BC3D287AA7}" destId="{9C9FD37A-7C32-451B-BDB3-552C73D20952}" srcOrd="2" destOrd="0" presId="urn:microsoft.com/office/officeart/2005/8/layout/vList5"/>
    <dgm:cxn modelId="{7021E014-17AD-45EF-9050-326724BE9699}" type="presParOf" srcId="{9C9FD37A-7C32-451B-BDB3-552C73D20952}" destId="{685AFEC2-3304-45D6-98B5-CEC2DFD5CEED}" srcOrd="0" destOrd="0" presId="urn:microsoft.com/office/officeart/2005/8/layout/vList5"/>
    <dgm:cxn modelId="{6CD497AC-0B4D-4EEE-AAA7-6DC983009A15}" type="presParOf" srcId="{DCCB65DB-B670-4AE4-A72C-55BC3D287AA7}" destId="{5765F6F5-EE4F-4E4C-AE46-62BE20190704}" srcOrd="3" destOrd="0" presId="urn:microsoft.com/office/officeart/2005/8/layout/vList5"/>
    <dgm:cxn modelId="{081DB00E-5F19-40D5-BB26-99352C2E0505}" type="presParOf" srcId="{DCCB65DB-B670-4AE4-A72C-55BC3D287AA7}" destId="{0CEE5BC1-3023-4381-8A74-23CC2DBB2637}" srcOrd="4" destOrd="0" presId="urn:microsoft.com/office/officeart/2005/8/layout/vList5"/>
    <dgm:cxn modelId="{0B9519FD-BE90-4C07-88C0-6C305E59C340}" type="presParOf" srcId="{0CEE5BC1-3023-4381-8A74-23CC2DBB2637}" destId="{575F2823-1B3C-438F-9909-FBFC43202BF0}" srcOrd="0" destOrd="0" presId="urn:microsoft.com/office/officeart/2005/8/layout/vList5"/>
    <dgm:cxn modelId="{3F3864D5-6946-4ED1-A95B-61B387261A5D}" type="presParOf" srcId="{DCCB65DB-B670-4AE4-A72C-55BC3D287AA7}" destId="{F26D4CA9-D8A9-45A7-A4F9-706AB27123BE}" srcOrd="5" destOrd="0" presId="urn:microsoft.com/office/officeart/2005/8/layout/vList5"/>
    <dgm:cxn modelId="{E3D86D4F-EB28-4DB2-8C1D-758C56255193}" type="presParOf" srcId="{DCCB65DB-B670-4AE4-A72C-55BC3D287AA7}" destId="{6AD96EA7-3E4B-4902-80A5-AF4FC4C440EB}" srcOrd="6" destOrd="0" presId="urn:microsoft.com/office/officeart/2005/8/layout/vList5"/>
    <dgm:cxn modelId="{57F94AFF-BC80-48C7-B0A1-B4A99E0A8807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Omáčka k boloňským je připravena z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Papriky, rajčat a klobásy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Česneku, cibule, paprik a šunky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Rajčat, kečupu a šunky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CB1A76B5-DBF0-450B-9D02-48D6D1B8A12D}" type="presOf" srcId="{5E4D1238-A8F0-459A-AC08-E13172F50422}" destId="{51415B01-3858-479D-AA45-EE734ADCD7F5}" srcOrd="0" destOrd="0" presId="urn:microsoft.com/office/officeart/2005/8/layout/vList5"/>
    <dgm:cxn modelId="{32539094-60B9-4DB2-A684-05E9EC52E90A}" type="presOf" srcId="{59486929-1BB8-4D50-A1C2-1C02198E5D8D}" destId="{DCCB65DB-B670-4AE4-A72C-55BC3D287AA7}" srcOrd="0" destOrd="0" presId="urn:microsoft.com/office/officeart/2005/8/layout/vList5"/>
    <dgm:cxn modelId="{761A35E6-63A6-4A39-9FB3-E10BD8D8A951}" type="presOf" srcId="{F1B5A319-FA1B-4846-B2FD-BAF8EA2F435A}" destId="{575F2823-1B3C-438F-9909-FBFC43202BF0}" srcOrd="0" destOrd="0" presId="urn:microsoft.com/office/officeart/2005/8/layout/vList5"/>
    <dgm:cxn modelId="{DA76F2B6-9770-4892-AFED-5644FC5081DF}" type="presOf" srcId="{B72B0D36-63CA-412F-B528-77F0DF1CDD4F}" destId="{6E85EE53-0628-49B9-BD5A-A72CA861270B}" srcOrd="0" destOrd="0" presId="urn:microsoft.com/office/officeart/2005/8/layout/vList5"/>
    <dgm:cxn modelId="{D7103CAC-79C0-4D4E-8947-FCF2B56782E9}" type="presOf" srcId="{7D958689-C039-4B1C-B014-D954C49962B6}" destId="{685AFEC2-3304-45D6-98B5-CEC2DFD5CEED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9FE142D0-4CF0-48C0-B846-87AF8B428B18}" type="presParOf" srcId="{DCCB65DB-B670-4AE4-A72C-55BC3D287AA7}" destId="{E1605D87-D170-42A1-A045-BAAAA7B7F119}" srcOrd="0" destOrd="0" presId="urn:microsoft.com/office/officeart/2005/8/layout/vList5"/>
    <dgm:cxn modelId="{6182AF61-4DF6-4CA2-8397-06DF679F8E6A}" type="presParOf" srcId="{E1605D87-D170-42A1-A045-BAAAA7B7F119}" destId="{51415B01-3858-479D-AA45-EE734ADCD7F5}" srcOrd="0" destOrd="0" presId="urn:microsoft.com/office/officeart/2005/8/layout/vList5"/>
    <dgm:cxn modelId="{405B9317-C9CA-42C7-999C-171B00AE1CF9}" type="presParOf" srcId="{DCCB65DB-B670-4AE4-A72C-55BC3D287AA7}" destId="{8706FA73-EE95-4EA2-BC0A-BC8534265C00}" srcOrd="1" destOrd="0" presId="urn:microsoft.com/office/officeart/2005/8/layout/vList5"/>
    <dgm:cxn modelId="{51F36CCB-8D22-4367-87FE-C5DAFCB2EECA}" type="presParOf" srcId="{DCCB65DB-B670-4AE4-A72C-55BC3D287AA7}" destId="{9C9FD37A-7C32-451B-BDB3-552C73D20952}" srcOrd="2" destOrd="0" presId="urn:microsoft.com/office/officeart/2005/8/layout/vList5"/>
    <dgm:cxn modelId="{56D39A03-7B9A-4BEE-AB54-70C5B73551F5}" type="presParOf" srcId="{9C9FD37A-7C32-451B-BDB3-552C73D20952}" destId="{685AFEC2-3304-45D6-98B5-CEC2DFD5CEED}" srcOrd="0" destOrd="0" presId="urn:microsoft.com/office/officeart/2005/8/layout/vList5"/>
    <dgm:cxn modelId="{E7866C5B-51A3-4988-89FB-F827DE401C25}" type="presParOf" srcId="{DCCB65DB-B670-4AE4-A72C-55BC3D287AA7}" destId="{5765F6F5-EE4F-4E4C-AE46-62BE20190704}" srcOrd="3" destOrd="0" presId="urn:microsoft.com/office/officeart/2005/8/layout/vList5"/>
    <dgm:cxn modelId="{B11C340F-ABEF-42CE-B5BF-229F887D60D8}" type="presParOf" srcId="{DCCB65DB-B670-4AE4-A72C-55BC3D287AA7}" destId="{0CEE5BC1-3023-4381-8A74-23CC2DBB2637}" srcOrd="4" destOrd="0" presId="urn:microsoft.com/office/officeart/2005/8/layout/vList5"/>
    <dgm:cxn modelId="{B3930221-096E-431C-B1F1-400418C6E812}" type="presParOf" srcId="{0CEE5BC1-3023-4381-8A74-23CC2DBB2637}" destId="{575F2823-1B3C-438F-9909-FBFC43202BF0}" srcOrd="0" destOrd="0" presId="urn:microsoft.com/office/officeart/2005/8/layout/vList5"/>
    <dgm:cxn modelId="{604CE3CC-794D-4917-94D3-B2C89DC352DA}" type="presParOf" srcId="{DCCB65DB-B670-4AE4-A72C-55BC3D287AA7}" destId="{F26D4CA9-D8A9-45A7-A4F9-706AB27123BE}" srcOrd="5" destOrd="0" presId="urn:microsoft.com/office/officeart/2005/8/layout/vList5"/>
    <dgm:cxn modelId="{C59DC718-A6CB-4C64-B72D-5E7961A8E059}" type="presParOf" srcId="{DCCB65DB-B670-4AE4-A72C-55BC3D287AA7}" destId="{6AD96EA7-3E4B-4902-80A5-AF4FC4C440EB}" srcOrd="6" destOrd="0" presId="urn:microsoft.com/office/officeart/2005/8/layout/vList5"/>
    <dgm:cxn modelId="{141AFCF6-8760-47E3-A310-FC9102CEB690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Kulajda je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Omáčka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Bezmasý pokrm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Smetanová polévka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255" custLinFactNeighborY="6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1B2DC3-04D9-4572-B629-C3568FF6726C}" type="presOf" srcId="{B72B0D36-63CA-412F-B528-77F0DF1CDD4F}" destId="{6E85EE53-0628-49B9-BD5A-A72CA861270B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4246C31E-A194-46D5-ADA8-774929C0F5AB}" type="presOf" srcId="{F1B5A319-FA1B-4846-B2FD-BAF8EA2F435A}" destId="{575F2823-1B3C-438F-9909-FBFC43202BF0}" srcOrd="0" destOrd="0" presId="urn:microsoft.com/office/officeart/2005/8/layout/vList5"/>
    <dgm:cxn modelId="{ACE06F6B-7808-43CC-968B-C99A1EC8A163}" type="presOf" srcId="{5E4D1238-A8F0-459A-AC08-E13172F50422}" destId="{51415B01-3858-479D-AA45-EE734ADCD7F5}" srcOrd="0" destOrd="0" presId="urn:microsoft.com/office/officeart/2005/8/layout/vList5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6C474348-0A20-4ADA-A6F0-0856E036845E}" type="presOf" srcId="{59486929-1BB8-4D50-A1C2-1C02198E5D8D}" destId="{DCCB65DB-B670-4AE4-A72C-55BC3D287AA7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308BA74B-12BF-4ACA-8306-33D802FBA3A4}" type="presOf" srcId="{7D958689-C039-4B1C-B014-D954C49962B6}" destId="{685AFEC2-3304-45D6-98B5-CEC2DFD5CEED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0E8D71C2-1513-41A0-BAEA-2BB771E1EA72}" type="presParOf" srcId="{DCCB65DB-B670-4AE4-A72C-55BC3D287AA7}" destId="{E1605D87-D170-42A1-A045-BAAAA7B7F119}" srcOrd="0" destOrd="0" presId="urn:microsoft.com/office/officeart/2005/8/layout/vList5"/>
    <dgm:cxn modelId="{2895A328-51E4-45F2-9144-D5043D9101DB}" type="presParOf" srcId="{E1605D87-D170-42A1-A045-BAAAA7B7F119}" destId="{51415B01-3858-479D-AA45-EE734ADCD7F5}" srcOrd="0" destOrd="0" presId="urn:microsoft.com/office/officeart/2005/8/layout/vList5"/>
    <dgm:cxn modelId="{EDEDFB75-A1D0-4A0B-ACC8-60811DE3E65C}" type="presParOf" srcId="{DCCB65DB-B670-4AE4-A72C-55BC3D287AA7}" destId="{8706FA73-EE95-4EA2-BC0A-BC8534265C00}" srcOrd="1" destOrd="0" presId="urn:microsoft.com/office/officeart/2005/8/layout/vList5"/>
    <dgm:cxn modelId="{A68BC3F1-1CE3-486C-B272-E27B0E6F74FF}" type="presParOf" srcId="{DCCB65DB-B670-4AE4-A72C-55BC3D287AA7}" destId="{9C9FD37A-7C32-451B-BDB3-552C73D20952}" srcOrd="2" destOrd="0" presId="urn:microsoft.com/office/officeart/2005/8/layout/vList5"/>
    <dgm:cxn modelId="{99D16FE6-EFE4-4C91-93C6-C4A3623A27B1}" type="presParOf" srcId="{9C9FD37A-7C32-451B-BDB3-552C73D20952}" destId="{685AFEC2-3304-45D6-98B5-CEC2DFD5CEED}" srcOrd="0" destOrd="0" presId="urn:microsoft.com/office/officeart/2005/8/layout/vList5"/>
    <dgm:cxn modelId="{E376C84D-B1A7-40C5-A207-7303223BC45F}" type="presParOf" srcId="{DCCB65DB-B670-4AE4-A72C-55BC3D287AA7}" destId="{5765F6F5-EE4F-4E4C-AE46-62BE20190704}" srcOrd="3" destOrd="0" presId="urn:microsoft.com/office/officeart/2005/8/layout/vList5"/>
    <dgm:cxn modelId="{550AFE2E-AB42-4717-A43E-23B995E34F1F}" type="presParOf" srcId="{DCCB65DB-B670-4AE4-A72C-55BC3D287AA7}" destId="{0CEE5BC1-3023-4381-8A74-23CC2DBB2637}" srcOrd="4" destOrd="0" presId="urn:microsoft.com/office/officeart/2005/8/layout/vList5"/>
    <dgm:cxn modelId="{135BC518-EAD9-45D4-A90C-65093FECF194}" type="presParOf" srcId="{0CEE5BC1-3023-4381-8A74-23CC2DBB2637}" destId="{575F2823-1B3C-438F-9909-FBFC43202BF0}" srcOrd="0" destOrd="0" presId="urn:microsoft.com/office/officeart/2005/8/layout/vList5"/>
    <dgm:cxn modelId="{13E573D8-97C4-419F-8202-414B01AE8AA9}" type="presParOf" srcId="{DCCB65DB-B670-4AE4-A72C-55BC3D287AA7}" destId="{F26D4CA9-D8A9-45A7-A4F9-706AB27123BE}" srcOrd="5" destOrd="0" presId="urn:microsoft.com/office/officeart/2005/8/layout/vList5"/>
    <dgm:cxn modelId="{D48B031D-4B50-4616-85F5-6C537D378381}" type="presParOf" srcId="{DCCB65DB-B670-4AE4-A72C-55BC3D287AA7}" destId="{6AD96EA7-3E4B-4902-80A5-AF4FC4C440EB}" srcOrd="6" destOrd="0" presId="urn:microsoft.com/office/officeart/2005/8/layout/vList5"/>
    <dgm:cxn modelId="{51AB2CCC-D0EF-4988-ACE9-AC5AF8FE19AB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Játrová omáčka se ochucuje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Sůl, česnek, majoránka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Sůl, nové koření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Sůl, pepř mletý, kmín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185556" custScaleY="34742" custLinFactNeighborX="47757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185556" custScaleY="34742" custLinFactNeighborX="47757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185556" custScaleY="34742" custLinFactNeighborX="47757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512AA37F-1507-4A00-AEA4-0665E4900523}" type="presOf" srcId="{B72B0D36-63CA-412F-B528-77F0DF1CDD4F}" destId="{6E85EE53-0628-49B9-BD5A-A72CA861270B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9D673AC6-84ED-4C24-AA73-B1C42AE1E4FE}" type="presOf" srcId="{5E4D1238-A8F0-459A-AC08-E13172F50422}" destId="{51415B01-3858-479D-AA45-EE734ADCD7F5}" srcOrd="0" destOrd="0" presId="urn:microsoft.com/office/officeart/2005/8/layout/vList5"/>
    <dgm:cxn modelId="{0B139A24-DAD4-47EB-9C5C-90E2139EAF4A}" type="presOf" srcId="{7D958689-C039-4B1C-B014-D954C49962B6}" destId="{685AFEC2-3304-45D6-98B5-CEC2DFD5CEED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3B96FFBC-BED9-4C79-BC3E-3FB7287D0487}" type="presOf" srcId="{59486929-1BB8-4D50-A1C2-1C02198E5D8D}" destId="{DCCB65DB-B670-4AE4-A72C-55BC3D287AA7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64AB4A57-88D0-42A2-8716-F736B94ACA96}" type="presOf" srcId="{F1B5A319-FA1B-4846-B2FD-BAF8EA2F435A}" destId="{575F2823-1B3C-438F-9909-FBFC43202BF0}" srcOrd="0" destOrd="0" presId="urn:microsoft.com/office/officeart/2005/8/layout/vList5"/>
    <dgm:cxn modelId="{050911D7-E7D7-4D85-9854-1B030CA27C5C}" type="presParOf" srcId="{DCCB65DB-B670-4AE4-A72C-55BC3D287AA7}" destId="{E1605D87-D170-42A1-A045-BAAAA7B7F119}" srcOrd="0" destOrd="0" presId="urn:microsoft.com/office/officeart/2005/8/layout/vList5"/>
    <dgm:cxn modelId="{A0E89667-5538-488B-82CA-532F801E2672}" type="presParOf" srcId="{E1605D87-D170-42A1-A045-BAAAA7B7F119}" destId="{51415B01-3858-479D-AA45-EE734ADCD7F5}" srcOrd="0" destOrd="0" presId="urn:microsoft.com/office/officeart/2005/8/layout/vList5"/>
    <dgm:cxn modelId="{7EFB263F-7FAB-47EE-95A5-78132F491F00}" type="presParOf" srcId="{DCCB65DB-B670-4AE4-A72C-55BC3D287AA7}" destId="{8706FA73-EE95-4EA2-BC0A-BC8534265C00}" srcOrd="1" destOrd="0" presId="urn:microsoft.com/office/officeart/2005/8/layout/vList5"/>
    <dgm:cxn modelId="{5FC66177-4FC9-4149-8707-2FF048E876CE}" type="presParOf" srcId="{DCCB65DB-B670-4AE4-A72C-55BC3D287AA7}" destId="{9C9FD37A-7C32-451B-BDB3-552C73D20952}" srcOrd="2" destOrd="0" presId="urn:microsoft.com/office/officeart/2005/8/layout/vList5"/>
    <dgm:cxn modelId="{61D4A975-EC13-46F1-8089-A133C241CEC0}" type="presParOf" srcId="{9C9FD37A-7C32-451B-BDB3-552C73D20952}" destId="{685AFEC2-3304-45D6-98B5-CEC2DFD5CEED}" srcOrd="0" destOrd="0" presId="urn:microsoft.com/office/officeart/2005/8/layout/vList5"/>
    <dgm:cxn modelId="{CBF358C3-63EE-4F72-A3D4-3CF9E0D8A52E}" type="presParOf" srcId="{DCCB65DB-B670-4AE4-A72C-55BC3D287AA7}" destId="{5765F6F5-EE4F-4E4C-AE46-62BE20190704}" srcOrd="3" destOrd="0" presId="urn:microsoft.com/office/officeart/2005/8/layout/vList5"/>
    <dgm:cxn modelId="{55C05019-3EF1-4EA8-9DDE-01188B1FC3DC}" type="presParOf" srcId="{DCCB65DB-B670-4AE4-A72C-55BC3D287AA7}" destId="{0CEE5BC1-3023-4381-8A74-23CC2DBB2637}" srcOrd="4" destOrd="0" presId="urn:microsoft.com/office/officeart/2005/8/layout/vList5"/>
    <dgm:cxn modelId="{7C3EF3B2-919B-4332-80B9-9BF7E7FB4D53}" type="presParOf" srcId="{0CEE5BC1-3023-4381-8A74-23CC2DBB2637}" destId="{575F2823-1B3C-438F-9909-FBFC43202BF0}" srcOrd="0" destOrd="0" presId="urn:microsoft.com/office/officeart/2005/8/layout/vList5"/>
    <dgm:cxn modelId="{18D1816B-BFF6-4353-8C8E-8003EB00F529}" type="presParOf" srcId="{DCCB65DB-B670-4AE4-A72C-55BC3D287AA7}" destId="{F26D4CA9-D8A9-45A7-A4F9-706AB27123BE}" srcOrd="5" destOrd="0" presId="urn:microsoft.com/office/officeart/2005/8/layout/vList5"/>
    <dgm:cxn modelId="{19F61992-01F4-4D73-A40F-B6F8679C1474}" type="presParOf" srcId="{DCCB65DB-B670-4AE4-A72C-55BC3D287AA7}" destId="{6AD96EA7-3E4B-4902-80A5-AF4FC4C440EB}" srcOrd="6" destOrd="0" presId="urn:microsoft.com/office/officeart/2005/8/layout/vList5"/>
    <dgm:cxn modelId="{5E2F9997-5E99-49B2-9634-D45ACE510085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59486929-1BB8-4D50-A1C2-1C02198E5D8D}" type="doc">
      <dgm:prSet loTypeId="urn:microsoft.com/office/officeart/2005/8/layout/vList5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5E4D1238-A8F0-459A-AC08-E13172F50422}">
      <dgm:prSet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ctr" rtl="0"/>
          <a:r>
            <a:rPr lang="cs-CZ" sz="36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Do rajčatové omáčky patří</a:t>
          </a:r>
          <a:endParaRPr lang="cs-CZ" sz="36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6E31DB2-8100-41E5-9177-DBD92A652D35}" type="par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8177C0F-F404-4C14-9F4A-4167171D58C9}" type="sibTrans" cxnId="{DD0077B1-330E-457B-869B-0C84588D09F4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F1B5A319-FA1B-4846-B2FD-BAF8EA2F435A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Pepř mletý, nové koření, bobkový list, badyán, sůl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D1F3BB7-E936-4933-9623-E8AF49126736}" type="par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D716DB4-0AE2-43BD-96D7-90FF153B6A5C}" type="sibTrans" cxnId="{41244731-FEF1-4454-A960-2C3F9B0B1BA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72B0D36-63CA-412F-B528-77F0DF1CDD4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Pepř celý, nové koření, bobkový list, skořice, sůl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0EA1B2-C437-43FF-BB45-3BF626DF1840}" type="par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2965E9B-FC40-4722-A99B-EEADD16B9DCF}" type="sibTrans" cxnId="{2D4D3034-D3FD-40D4-8935-6C72E96F4C02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D958689-C039-4B1C-B014-D954C49962B6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>
        <a:solidFill>
          <a:schemeClr val="bg1">
            <a:lumMod val="95000"/>
          </a:schemeClr>
        </a:solidFill>
        <a:ln>
          <a:noFill/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algn="l" rtl="0"/>
          <a:r>
            <a:rPr lang="cs-CZ" sz="2400" b="1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Pepř celý, nové koření, hřebíček, skořice, sůl </a:t>
          </a:r>
          <a:endParaRPr lang="cs-CZ" sz="2400" b="1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62EAF97-24E9-4497-A045-AE7D69950DFE}" type="par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B1BFE751-9644-4FB4-99D4-23FFC1C5E733}" type="sibTrans" cxnId="{7300D210-8922-4CAD-A481-AE3CBDBF0B8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sz="2000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DCCB65DB-B670-4AE4-A72C-55BC3D287AA7}" type="pres">
      <dgm:prSet presAssocID="{59486929-1BB8-4D50-A1C2-1C02198E5D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5D87-D170-42A1-A045-BAAAA7B7F119}" type="pres">
      <dgm:prSet presAssocID="{5E4D1238-A8F0-459A-AC08-E13172F50422}" presName="linNode" presStyleCnt="0"/>
      <dgm:spPr/>
    </dgm:pt>
    <dgm:pt modelId="{51415B01-3858-479D-AA45-EE734ADCD7F5}" type="pres">
      <dgm:prSet presAssocID="{5E4D1238-A8F0-459A-AC08-E13172F50422}" presName="parentText" presStyleLbl="node1" presStyleIdx="0" presStyleCnt="4" custScaleX="277778" custScaleY="81628" custLinFactNeighborX="2533" custLinFactNeighborY="-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06FA73-EE95-4EA2-BC0A-BC8534265C00}" type="pres">
      <dgm:prSet presAssocID="{28177C0F-F404-4C14-9F4A-4167171D58C9}" presName="sp" presStyleCnt="0"/>
      <dgm:spPr/>
    </dgm:pt>
    <dgm:pt modelId="{9C9FD37A-7C32-451B-BDB3-552C73D20952}" type="pres">
      <dgm:prSet presAssocID="{7D958689-C039-4B1C-B014-D954C49962B6}" presName="linNode" presStyleCnt="0"/>
      <dgm:spPr/>
    </dgm:pt>
    <dgm:pt modelId="{685AFEC2-3304-45D6-98B5-CEC2DFD5CEED}" type="pres">
      <dgm:prSet presAssocID="{7D958689-C039-4B1C-B014-D954C49962B6}" presName="parentText" presStyleLbl="node1" presStyleIdx="1" presStyleCnt="4" custScaleX="235901" custScaleY="34742" custLinFactNeighborX="23811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5F6F5-EE4F-4E4C-AE46-62BE20190704}" type="pres">
      <dgm:prSet presAssocID="{B1BFE751-9644-4FB4-99D4-23FFC1C5E733}" presName="sp" presStyleCnt="0"/>
      <dgm:spPr/>
    </dgm:pt>
    <dgm:pt modelId="{0CEE5BC1-3023-4381-8A74-23CC2DBB2637}" type="pres">
      <dgm:prSet presAssocID="{F1B5A319-FA1B-4846-B2FD-BAF8EA2F435A}" presName="linNode" presStyleCnt="0"/>
      <dgm:spPr/>
    </dgm:pt>
    <dgm:pt modelId="{575F2823-1B3C-438F-9909-FBFC43202BF0}" type="pres">
      <dgm:prSet presAssocID="{F1B5A319-FA1B-4846-B2FD-BAF8EA2F435A}" presName="parentText" presStyleLbl="node1" presStyleIdx="2" presStyleCnt="4" custScaleX="235901" custScaleY="34742" custLinFactNeighborX="23811" custLinFactNeighborY="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D4CA9-D8A9-45A7-A4F9-706AB27123BE}" type="pres">
      <dgm:prSet presAssocID="{BD716DB4-0AE2-43BD-96D7-90FF153B6A5C}" presName="sp" presStyleCnt="0"/>
      <dgm:spPr/>
    </dgm:pt>
    <dgm:pt modelId="{6AD96EA7-3E4B-4902-80A5-AF4FC4C440EB}" type="pres">
      <dgm:prSet presAssocID="{B72B0D36-63CA-412F-B528-77F0DF1CDD4F}" presName="linNode" presStyleCnt="0"/>
      <dgm:spPr/>
    </dgm:pt>
    <dgm:pt modelId="{6E85EE53-0628-49B9-BD5A-A72CA861270B}" type="pres">
      <dgm:prSet presAssocID="{B72B0D36-63CA-412F-B528-77F0DF1CDD4F}" presName="parentText" presStyleLbl="node1" presStyleIdx="3" presStyleCnt="4" custScaleX="235901" custScaleY="34742" custLinFactNeighborX="23811" custLinFactNeighborY="-14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C12140-A221-4311-BB0A-180B094B9236}" type="presOf" srcId="{5E4D1238-A8F0-459A-AC08-E13172F50422}" destId="{51415B01-3858-479D-AA45-EE734ADCD7F5}" srcOrd="0" destOrd="0" presId="urn:microsoft.com/office/officeart/2005/8/layout/vList5"/>
    <dgm:cxn modelId="{DD0077B1-330E-457B-869B-0C84588D09F4}" srcId="{59486929-1BB8-4D50-A1C2-1C02198E5D8D}" destId="{5E4D1238-A8F0-459A-AC08-E13172F50422}" srcOrd="0" destOrd="0" parTransId="{86E31DB2-8100-41E5-9177-DBD92A652D35}" sibTransId="{28177C0F-F404-4C14-9F4A-4167171D58C9}"/>
    <dgm:cxn modelId="{41244731-FEF1-4454-A960-2C3F9B0B1BA3}" srcId="{59486929-1BB8-4D50-A1C2-1C02198E5D8D}" destId="{F1B5A319-FA1B-4846-B2FD-BAF8EA2F435A}" srcOrd="2" destOrd="0" parTransId="{2D1F3BB7-E936-4933-9623-E8AF49126736}" sibTransId="{BD716DB4-0AE2-43BD-96D7-90FF153B6A5C}"/>
    <dgm:cxn modelId="{28A5D6B9-C266-4B14-AFE5-E84600A24D05}" type="presOf" srcId="{F1B5A319-FA1B-4846-B2FD-BAF8EA2F435A}" destId="{575F2823-1B3C-438F-9909-FBFC43202BF0}" srcOrd="0" destOrd="0" presId="urn:microsoft.com/office/officeart/2005/8/layout/vList5"/>
    <dgm:cxn modelId="{2087D755-4C29-4801-B0AC-97A3AE6372FA}" type="presOf" srcId="{7D958689-C039-4B1C-B014-D954C49962B6}" destId="{685AFEC2-3304-45D6-98B5-CEC2DFD5CEED}" srcOrd="0" destOrd="0" presId="urn:microsoft.com/office/officeart/2005/8/layout/vList5"/>
    <dgm:cxn modelId="{05C0AC94-531E-460B-BE78-C35167D0A12C}" type="presOf" srcId="{59486929-1BB8-4D50-A1C2-1C02198E5D8D}" destId="{DCCB65DB-B670-4AE4-A72C-55BC3D287AA7}" srcOrd="0" destOrd="0" presId="urn:microsoft.com/office/officeart/2005/8/layout/vList5"/>
    <dgm:cxn modelId="{7300D210-8922-4CAD-A481-AE3CBDBF0B8F}" srcId="{59486929-1BB8-4D50-A1C2-1C02198E5D8D}" destId="{7D958689-C039-4B1C-B014-D954C49962B6}" srcOrd="1" destOrd="0" parTransId="{D62EAF97-24E9-4497-A045-AE7D69950DFE}" sibTransId="{B1BFE751-9644-4FB4-99D4-23FFC1C5E733}"/>
    <dgm:cxn modelId="{B8934591-A1BD-4E0B-8FA1-A1284C07CC40}" type="presOf" srcId="{B72B0D36-63CA-412F-B528-77F0DF1CDD4F}" destId="{6E85EE53-0628-49B9-BD5A-A72CA861270B}" srcOrd="0" destOrd="0" presId="urn:microsoft.com/office/officeart/2005/8/layout/vList5"/>
    <dgm:cxn modelId="{2D4D3034-D3FD-40D4-8935-6C72E96F4C02}" srcId="{59486929-1BB8-4D50-A1C2-1C02198E5D8D}" destId="{B72B0D36-63CA-412F-B528-77F0DF1CDD4F}" srcOrd="3" destOrd="0" parTransId="{7B0EA1B2-C437-43FF-BB45-3BF626DF1840}" sibTransId="{02965E9B-FC40-4722-A99B-EEADD16B9DCF}"/>
    <dgm:cxn modelId="{4D082B88-B948-4D14-A473-F1A35C8E6E96}" type="presParOf" srcId="{DCCB65DB-B670-4AE4-A72C-55BC3D287AA7}" destId="{E1605D87-D170-42A1-A045-BAAAA7B7F119}" srcOrd="0" destOrd="0" presId="urn:microsoft.com/office/officeart/2005/8/layout/vList5"/>
    <dgm:cxn modelId="{7DFF527D-8C96-445F-9E40-8DC73DDE8A96}" type="presParOf" srcId="{E1605D87-D170-42A1-A045-BAAAA7B7F119}" destId="{51415B01-3858-479D-AA45-EE734ADCD7F5}" srcOrd="0" destOrd="0" presId="urn:microsoft.com/office/officeart/2005/8/layout/vList5"/>
    <dgm:cxn modelId="{FCA0BE5F-2D73-4EB8-B8D7-54393BA4F99F}" type="presParOf" srcId="{DCCB65DB-B670-4AE4-A72C-55BC3D287AA7}" destId="{8706FA73-EE95-4EA2-BC0A-BC8534265C00}" srcOrd="1" destOrd="0" presId="urn:microsoft.com/office/officeart/2005/8/layout/vList5"/>
    <dgm:cxn modelId="{D6A3D73F-80CD-4EF8-8955-4B4629D11158}" type="presParOf" srcId="{DCCB65DB-B670-4AE4-A72C-55BC3D287AA7}" destId="{9C9FD37A-7C32-451B-BDB3-552C73D20952}" srcOrd="2" destOrd="0" presId="urn:microsoft.com/office/officeart/2005/8/layout/vList5"/>
    <dgm:cxn modelId="{059152EA-00B1-474B-B2AD-DB38568C4539}" type="presParOf" srcId="{9C9FD37A-7C32-451B-BDB3-552C73D20952}" destId="{685AFEC2-3304-45D6-98B5-CEC2DFD5CEED}" srcOrd="0" destOrd="0" presId="urn:microsoft.com/office/officeart/2005/8/layout/vList5"/>
    <dgm:cxn modelId="{9FF908AB-E248-4A72-9C9B-3FDCB5452017}" type="presParOf" srcId="{DCCB65DB-B670-4AE4-A72C-55BC3D287AA7}" destId="{5765F6F5-EE4F-4E4C-AE46-62BE20190704}" srcOrd="3" destOrd="0" presId="urn:microsoft.com/office/officeart/2005/8/layout/vList5"/>
    <dgm:cxn modelId="{EA602181-D325-47E0-968A-CC583B1814AC}" type="presParOf" srcId="{DCCB65DB-B670-4AE4-A72C-55BC3D287AA7}" destId="{0CEE5BC1-3023-4381-8A74-23CC2DBB2637}" srcOrd="4" destOrd="0" presId="urn:microsoft.com/office/officeart/2005/8/layout/vList5"/>
    <dgm:cxn modelId="{94861F74-C302-4A95-833C-6087923A7D9B}" type="presParOf" srcId="{0CEE5BC1-3023-4381-8A74-23CC2DBB2637}" destId="{575F2823-1B3C-438F-9909-FBFC43202BF0}" srcOrd="0" destOrd="0" presId="urn:microsoft.com/office/officeart/2005/8/layout/vList5"/>
    <dgm:cxn modelId="{E2865C96-302F-4246-8CA3-7DF1E67770D3}" type="presParOf" srcId="{DCCB65DB-B670-4AE4-A72C-55BC3D287AA7}" destId="{F26D4CA9-D8A9-45A7-A4F9-706AB27123BE}" srcOrd="5" destOrd="0" presId="urn:microsoft.com/office/officeart/2005/8/layout/vList5"/>
    <dgm:cxn modelId="{C29E222D-9627-4C92-92C2-724235ACFCD1}" type="presParOf" srcId="{DCCB65DB-B670-4AE4-A72C-55BC3D287AA7}" destId="{6AD96EA7-3E4B-4902-80A5-AF4FC4C440EB}" srcOrd="6" destOrd="0" presId="urn:microsoft.com/office/officeart/2005/8/layout/vList5"/>
    <dgm:cxn modelId="{AC9F4580-B715-4683-BDD1-B99C013BBB6D}" type="presParOf" srcId="{6AD96EA7-3E4B-4902-80A5-AF4FC4C440EB}" destId="{6E85EE53-0628-49B9-BD5A-A72CA861270B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15B01-3858-479D-AA45-EE734ADCD7F5}">
      <dsp:nvSpPr>
        <dsp:cNvPr id="0" name=""/>
        <dsp:cNvSpPr/>
      </dsp:nvSpPr>
      <dsp:spPr>
        <a:xfrm>
          <a:off x="8150" y="740"/>
          <a:ext cx="8344777" cy="1562694"/>
        </a:xfrm>
        <a:prstGeom prst="roundRect">
          <a:avLst/>
        </a:prstGeom>
        <a:solidFill>
          <a:schemeClr val="accent3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Moravský vrabec se upravuje</a:t>
          </a:r>
          <a:endParaRPr lang="cs-CZ" sz="36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84434" y="77024"/>
        <a:ext cx="8192209" cy="1410126"/>
      </dsp:txXfrm>
    </dsp:sp>
    <dsp:sp modelId="{685AFEC2-3304-45D6-98B5-CEC2DFD5CEED}">
      <dsp:nvSpPr>
        <dsp:cNvPr id="0" name=""/>
        <dsp:cNvSpPr/>
      </dsp:nvSpPr>
      <dsp:spPr>
        <a:xfrm>
          <a:off x="1440154" y="1680998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Z bůčku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1713466"/>
        <a:ext cx="5514833" cy="600168"/>
      </dsp:txXfrm>
    </dsp:sp>
    <dsp:sp modelId="{575F2823-1B3C-438F-9909-FBFC43202BF0}">
      <dsp:nvSpPr>
        <dsp:cNvPr id="0" name=""/>
        <dsp:cNvSpPr/>
      </dsp:nvSpPr>
      <dsp:spPr>
        <a:xfrm>
          <a:off x="1440154" y="2423923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Z plece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2456391"/>
        <a:ext cx="5514833" cy="600168"/>
      </dsp:txXfrm>
    </dsp:sp>
    <dsp:sp modelId="{6E85EE53-0628-49B9-BD5A-A72CA861270B}">
      <dsp:nvSpPr>
        <dsp:cNvPr id="0" name=""/>
        <dsp:cNvSpPr/>
      </dsp:nvSpPr>
      <dsp:spPr>
        <a:xfrm>
          <a:off x="1440154" y="3154461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Z vepřové plece a bůčku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3186929"/>
        <a:ext cx="5514833" cy="6001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15B01-3858-479D-AA45-EE734ADCD7F5}">
      <dsp:nvSpPr>
        <dsp:cNvPr id="0" name=""/>
        <dsp:cNvSpPr/>
      </dsp:nvSpPr>
      <dsp:spPr>
        <a:xfrm>
          <a:off x="8150" y="740"/>
          <a:ext cx="8344777" cy="1562694"/>
        </a:xfrm>
        <a:prstGeom prst="roundRect">
          <a:avLst/>
        </a:prstGeom>
        <a:solidFill>
          <a:schemeClr val="accent3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Telecí maso před pečením ochucujeme</a:t>
          </a:r>
          <a:endParaRPr lang="cs-CZ" sz="36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84434" y="77024"/>
        <a:ext cx="8192209" cy="1410126"/>
      </dsp:txXfrm>
    </dsp:sp>
    <dsp:sp modelId="{685AFEC2-3304-45D6-98B5-CEC2DFD5CEED}">
      <dsp:nvSpPr>
        <dsp:cNvPr id="0" name=""/>
        <dsp:cNvSpPr/>
      </dsp:nvSpPr>
      <dsp:spPr>
        <a:xfrm>
          <a:off x="1440154" y="1680998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Solí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1713466"/>
        <a:ext cx="5514833" cy="600168"/>
      </dsp:txXfrm>
    </dsp:sp>
    <dsp:sp modelId="{575F2823-1B3C-438F-9909-FBFC43202BF0}">
      <dsp:nvSpPr>
        <dsp:cNvPr id="0" name=""/>
        <dsp:cNvSpPr/>
      </dsp:nvSpPr>
      <dsp:spPr>
        <a:xfrm>
          <a:off x="1440154" y="2423923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Solí a kmínem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2456391"/>
        <a:ext cx="5514833" cy="600168"/>
      </dsp:txXfrm>
    </dsp:sp>
    <dsp:sp modelId="{6E85EE53-0628-49B9-BD5A-A72CA861270B}">
      <dsp:nvSpPr>
        <dsp:cNvPr id="0" name=""/>
        <dsp:cNvSpPr/>
      </dsp:nvSpPr>
      <dsp:spPr>
        <a:xfrm>
          <a:off x="1440154" y="3154461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Solí a pepřem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3186929"/>
        <a:ext cx="5514833" cy="6001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15B01-3858-479D-AA45-EE734ADCD7F5}">
      <dsp:nvSpPr>
        <dsp:cNvPr id="0" name=""/>
        <dsp:cNvSpPr/>
      </dsp:nvSpPr>
      <dsp:spPr>
        <a:xfrm>
          <a:off x="8150" y="740"/>
          <a:ext cx="8344777" cy="1562694"/>
        </a:xfrm>
        <a:prstGeom prst="roundRect">
          <a:avLst/>
        </a:prstGeom>
        <a:solidFill>
          <a:schemeClr val="accent3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U řízků </a:t>
          </a:r>
          <a:endParaRPr lang="cs-CZ" sz="36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84434" y="77024"/>
        <a:ext cx="8192209" cy="1410126"/>
      </dsp:txXfrm>
    </dsp:sp>
    <dsp:sp modelId="{685AFEC2-3304-45D6-98B5-CEC2DFD5CEED}">
      <dsp:nvSpPr>
        <dsp:cNvPr id="0" name=""/>
        <dsp:cNvSpPr/>
      </dsp:nvSpPr>
      <dsp:spPr>
        <a:xfrm>
          <a:off x="1440154" y="1680998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Nasekáváme okrajové blány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1713466"/>
        <a:ext cx="5514833" cy="600168"/>
      </dsp:txXfrm>
    </dsp:sp>
    <dsp:sp modelId="{575F2823-1B3C-438F-9909-FBFC43202BF0}">
      <dsp:nvSpPr>
        <dsp:cNvPr id="0" name=""/>
        <dsp:cNvSpPr/>
      </dsp:nvSpPr>
      <dsp:spPr>
        <a:xfrm>
          <a:off x="1440154" y="2423923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</a:t>
          </a:r>
          <a:r>
            <a:rPr lang="cs-CZ" sz="2400" b="1" kern="1200" cap="none" spc="0" dirty="0" err="1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Nenasekáváme</a:t>
          </a: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 okrajové blány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2456391"/>
        <a:ext cx="5514833" cy="600168"/>
      </dsp:txXfrm>
    </dsp:sp>
    <dsp:sp modelId="{6E85EE53-0628-49B9-BD5A-A72CA861270B}">
      <dsp:nvSpPr>
        <dsp:cNvPr id="0" name=""/>
        <dsp:cNvSpPr/>
      </dsp:nvSpPr>
      <dsp:spPr>
        <a:xfrm>
          <a:off x="1440154" y="3154461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Pouze naklepáváme 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3186929"/>
        <a:ext cx="5514833" cy="6001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415B01-3858-479D-AA45-EE734ADCD7F5}">
      <dsp:nvSpPr>
        <dsp:cNvPr id="0" name=""/>
        <dsp:cNvSpPr/>
      </dsp:nvSpPr>
      <dsp:spPr>
        <a:xfrm>
          <a:off x="8150" y="740"/>
          <a:ext cx="8344777" cy="1562694"/>
        </a:xfrm>
        <a:prstGeom prst="roundRect">
          <a:avLst/>
        </a:prstGeom>
        <a:solidFill>
          <a:schemeClr val="accent3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Frankfurtská hovězí pečeně </a:t>
          </a:r>
          <a:endParaRPr lang="cs-CZ" sz="36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84434" y="77024"/>
        <a:ext cx="8192209" cy="1410126"/>
      </dsp:txXfrm>
    </dsp:sp>
    <dsp:sp modelId="{685AFEC2-3304-45D6-98B5-CEC2DFD5CEED}">
      <dsp:nvSpPr>
        <dsp:cNvPr id="0" name=""/>
        <dsp:cNvSpPr/>
      </dsp:nvSpPr>
      <dsp:spPr>
        <a:xfrm>
          <a:off x="1440154" y="1680998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a) Maso protýkáme slaninou 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1713466"/>
        <a:ext cx="5514833" cy="600168"/>
      </dsp:txXfrm>
    </dsp:sp>
    <dsp:sp modelId="{575F2823-1B3C-438F-9909-FBFC43202BF0}">
      <dsp:nvSpPr>
        <dsp:cNvPr id="0" name=""/>
        <dsp:cNvSpPr/>
      </dsp:nvSpPr>
      <dsp:spPr>
        <a:xfrm>
          <a:off x="1440154" y="2423923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b) Maso protýkáme klobásou 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2456391"/>
        <a:ext cx="5514833" cy="600168"/>
      </dsp:txXfrm>
    </dsp:sp>
    <dsp:sp modelId="{6E85EE53-0628-49B9-BD5A-A72CA861270B}">
      <dsp:nvSpPr>
        <dsp:cNvPr id="0" name=""/>
        <dsp:cNvSpPr/>
      </dsp:nvSpPr>
      <dsp:spPr>
        <a:xfrm>
          <a:off x="1440154" y="3154461"/>
          <a:ext cx="5579769" cy="665104"/>
        </a:xfrm>
        <a:prstGeom prst="roundRect">
          <a:avLst/>
        </a:prstGeom>
        <a:solidFill>
          <a:schemeClr val="bg1">
            <a:lumMod val="95000"/>
          </a:schemeClr>
        </a:solidFill>
        <a:ln w="9525" cap="flat" cmpd="sng" algn="ctr">
          <a:noFill/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c) Maso protýkáme párky</a:t>
          </a:r>
          <a:endParaRPr lang="cs-CZ" sz="2400" b="1" kern="1200" cap="none" spc="0" dirty="0">
            <a:ln w="11430"/>
            <a:solidFill>
              <a:srgbClr val="C00000"/>
            </a:soli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472622" y="3186929"/>
        <a:ext cx="5514833" cy="6001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B3BF86-B94F-4FA6-8DC4-4FCB8A683624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3F9838-3BA2-4E08-BA32-47A4F6CE9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605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28A47-73D1-4B3E-9D90-F46F4D2CC22A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582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114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220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99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626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22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127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63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431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560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866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400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9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8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0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58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22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295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344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26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71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691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E5CE67-FE7A-496B-9615-AC2D6B7E1CF3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57F5F-0845-41A6-A07E-8E4F6476A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645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65588-04AF-4A1F-86A4-9B383642E16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0FC00-7434-45FF-9896-822C132E747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587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3.xml"/><Relationship Id="rId18" Type="http://schemas.openxmlformats.org/officeDocument/2006/relationships/slide" Target="slide18.xml"/><Relationship Id="rId26" Type="http://schemas.openxmlformats.org/officeDocument/2006/relationships/slide" Target="slide27.xml"/><Relationship Id="rId3" Type="http://schemas.openxmlformats.org/officeDocument/2006/relationships/image" Target="../media/image4.jpg"/><Relationship Id="rId21" Type="http://schemas.openxmlformats.org/officeDocument/2006/relationships/slide" Target="slide22.xml"/><Relationship Id="rId7" Type="http://schemas.openxmlformats.org/officeDocument/2006/relationships/slide" Target="slide7.xml"/><Relationship Id="rId12" Type="http://schemas.openxmlformats.org/officeDocument/2006/relationships/slide" Target="slide12.xml"/><Relationship Id="rId17" Type="http://schemas.openxmlformats.org/officeDocument/2006/relationships/slide" Target="slide17.xml"/><Relationship Id="rId25" Type="http://schemas.openxmlformats.org/officeDocument/2006/relationships/slide" Target="slide26.xml"/><Relationship Id="rId2" Type="http://schemas.openxmlformats.org/officeDocument/2006/relationships/image" Target="../media/image3.jpg"/><Relationship Id="rId16" Type="http://schemas.openxmlformats.org/officeDocument/2006/relationships/slide" Target="slide16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1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24" Type="http://schemas.openxmlformats.org/officeDocument/2006/relationships/slide" Target="slide25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24.xml"/><Relationship Id="rId10" Type="http://schemas.openxmlformats.org/officeDocument/2006/relationships/slide" Target="slide10.xml"/><Relationship Id="rId19" Type="http://schemas.openxmlformats.org/officeDocument/2006/relationships/slide" Target="slide20.xml"/><Relationship Id="rId4" Type="http://schemas.openxmlformats.org/officeDocument/2006/relationships/image" Target="../media/image5.jpg"/><Relationship Id="rId9" Type="http://schemas.openxmlformats.org/officeDocument/2006/relationships/slide" Target="slide9.xml"/><Relationship Id="rId14" Type="http://schemas.openxmlformats.org/officeDocument/2006/relationships/slide" Target="slide14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990656" cy="252027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 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700808"/>
            <a:ext cx="6840760" cy="2016224"/>
          </a:xfrm>
        </p:spPr>
        <p:txBody>
          <a:bodyPr>
            <a:noAutofit/>
          </a:bodyPr>
          <a:lstStyle/>
          <a:p>
            <a:r>
              <a:rPr lang="cs-CZ" dirty="0" smtClean="0"/>
              <a:t>Název školy:</a:t>
            </a:r>
            <a:br>
              <a:rPr lang="cs-CZ" dirty="0" smtClean="0"/>
            </a:br>
            <a:r>
              <a:rPr lang="cs-CZ" dirty="0" smtClean="0"/>
              <a:t>Střední škola dopravy, obchodu a služeb </a:t>
            </a:r>
            <a:br>
              <a:rPr lang="cs-CZ" dirty="0" smtClean="0"/>
            </a:br>
            <a:r>
              <a:rPr lang="cs-CZ" dirty="0" smtClean="0"/>
              <a:t>Klášterní nám. 127 </a:t>
            </a:r>
            <a:br>
              <a:rPr lang="cs-CZ" dirty="0" smtClean="0"/>
            </a:br>
            <a:r>
              <a:rPr lang="cs-CZ" dirty="0" smtClean="0"/>
              <a:t>Moravský Krumlov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Bc. Luisa Milková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Zlepšení podmínek výuky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Číslo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>
                <a:solidFill>
                  <a:schemeClr val="tx1"/>
                </a:solidFill>
              </a:rPr>
              <a:t>CZ.1.07/1.5.00/34.0661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učebního materiálu </a:t>
            </a:r>
            <a:r>
              <a:rPr lang="cs-CZ" sz="1600" dirty="0" smtClean="0">
                <a:solidFill>
                  <a:schemeClr val="tx1"/>
                </a:solidFill>
              </a:rPr>
              <a:t>VY–52-MF-08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rgbClr val="FF0000"/>
                </a:solidFill>
              </a:rPr>
              <a:t>Otázky a odpovědi z TPP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Datum vytvoření: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29.11.2012</a:t>
            </a:r>
            <a:endParaRPr lang="cs-CZ" sz="1600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60350"/>
            <a:ext cx="6408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808487" y="5949280"/>
            <a:ext cx="22911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Datum </a:t>
            </a:r>
            <a:r>
              <a:rPr lang="cs-CZ" sz="1600" dirty="0" smtClean="0">
                <a:solidFill>
                  <a:prstClr val="black"/>
                </a:solidFill>
              </a:rPr>
              <a:t>ověření ve výuce:</a:t>
            </a:r>
            <a:r>
              <a:rPr lang="cs-CZ" sz="1600" dirty="0">
                <a:solidFill>
                  <a:prstClr val="black"/>
                </a:solidFill>
              </a:rPr>
              <a:t/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 smtClean="0">
                <a:solidFill>
                  <a:prstClr val="black"/>
                </a:solidFill>
              </a:rPr>
              <a:t>       </a:t>
            </a:r>
            <a:r>
              <a:rPr lang="cs-CZ" sz="1600" dirty="0" smtClean="0">
                <a:solidFill>
                  <a:srgbClr val="FF0000"/>
                </a:solidFill>
              </a:rPr>
              <a:t>13.12.2012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917154"/>
      </p:ext>
    </p:extLst>
  </p:cSld>
  <p:clrMapOvr>
    <a:masterClrMapping/>
  </p:clrMapOvr>
  <p:transition advTm="5694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48965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Učební materiál je určen pro žáky 3. ročníků oborů Kuchař – číšník a Stravovací a ubytovací služby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Jde o motivační učební pomůcku, která formou hry ověří a zopakuje znalosti žáků z Technologie k ZZ.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Pomůcky: Dataprojektor, psací potřeby, papír nebo interaktivní tabule.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</a:rPr>
              <a:t/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 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09120"/>
            <a:ext cx="7467600" cy="196483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827584" y="4653137"/>
            <a:ext cx="7344815" cy="18722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7926727"/>
      </p:ext>
    </p:extLst>
  </p:cSld>
  <p:clrMapOvr>
    <a:masterClrMapping/>
  </p:clrMapOvr>
  <p:transition advTm="558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4536505"/>
          </a:xfrm>
        </p:spPr>
        <p:txBody>
          <a:bodyPr>
            <a:normAutofit/>
          </a:bodyPr>
          <a:lstStyle/>
          <a:p>
            <a:pPr algn="l"/>
            <a:r>
              <a:rPr lang="cs-CZ" sz="2200" dirty="0" smtClean="0">
                <a:solidFill>
                  <a:srgbClr val="FF0000"/>
                </a:solidFill>
              </a:rPr>
              <a:t>Metodický pokyn: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Žáci se rozdělí do dvou skupin, první skupinu představuje děvče a druhou chlapec.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Učitel vybírá otázky kliknutím na čísla uvedená v modrém obdélníku na dolním okraji obrazovky.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Skupiny </a:t>
            </a:r>
            <a:r>
              <a:rPr lang="cs-CZ" sz="2200" dirty="0">
                <a:solidFill>
                  <a:srgbClr val="FF0000"/>
                </a:solidFill>
              </a:rPr>
              <a:t>budou psát odpovědi na papír a po vyzvání učitelem </a:t>
            </a:r>
            <a:r>
              <a:rPr lang="cs-CZ" sz="2200" dirty="0" smtClean="0">
                <a:solidFill>
                  <a:srgbClr val="FF0000"/>
                </a:solidFill>
              </a:rPr>
              <a:t>odpověď ukážou</a:t>
            </a:r>
            <a:r>
              <a:rPr lang="cs-CZ" sz="2200" dirty="0">
                <a:solidFill>
                  <a:srgbClr val="FF0000"/>
                </a:solidFill>
              </a:rPr>
              <a:t>.</a:t>
            </a:r>
            <a:br>
              <a:rPr lang="cs-CZ" sz="2200" dirty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Učitel klikne do prostoru obrazovky a vyskočí správná odpověď. 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Tlačítkem </a:t>
            </a:r>
            <a:r>
              <a:rPr lang="cs-CZ" sz="2200" dirty="0" smtClean="0"/>
              <a:t>zpět </a:t>
            </a:r>
            <a:r>
              <a:rPr lang="cs-CZ" sz="2200" dirty="0" smtClean="0">
                <a:solidFill>
                  <a:srgbClr val="FF0000"/>
                </a:solidFill>
              </a:rPr>
              <a:t>se vrací na obrazovku s postavami. 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Vyhodnotí odpovědi: 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</a:rPr>
              <a:t>                 správná odpověď - postavička posouvá o jedno políčko.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</a:rPr>
              <a:t>                 špatná (žádná)  odpověď – postavička zůstává na místě  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09120"/>
            <a:ext cx="7467600" cy="196483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827584" y="4365105"/>
            <a:ext cx="7344815" cy="2160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30874338"/>
      </p:ext>
    </p:extLst>
  </p:cSld>
  <p:clrMapOvr>
    <a:masterClrMapping/>
  </p:clrMapOvr>
  <p:transition advTm="5585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vál 49"/>
          <p:cNvSpPr/>
          <p:nvPr/>
        </p:nvSpPr>
        <p:spPr>
          <a:xfrm>
            <a:off x="35496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917594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1853698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2789802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3725906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4662010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598114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vál 70"/>
          <p:cNvSpPr/>
          <p:nvPr/>
        </p:nvSpPr>
        <p:spPr>
          <a:xfrm>
            <a:off x="6516216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380312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8262410" y="980728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6091" y="3387693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48553" y="106170"/>
            <a:ext cx="82809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Otázky a odpovědi z TPP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0" name="Ovál 89">
            <a:hlinkClick r:id="" action="ppaction://noaction" highlightClick="1"/>
          </p:cNvPr>
          <p:cNvSpPr/>
          <p:nvPr/>
        </p:nvSpPr>
        <p:spPr>
          <a:xfrm>
            <a:off x="50987" y="2276872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899592" y="2276872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1853698" y="2276872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2789802" y="2276872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3725906" y="2276872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4662010" y="2276872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5580112" y="2348880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6516216" y="2348880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7380312" y="2348880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262410" y="2348880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35496" y="4755845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60521" y="1916832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178623" y="1916832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132729" y="1894797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068833" y="1920280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964665" y="1936386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941041" y="1936386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859143" y="1933924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vál 43"/>
          <p:cNvSpPr/>
          <p:nvPr/>
        </p:nvSpPr>
        <p:spPr>
          <a:xfrm>
            <a:off x="6795247" y="1947474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659343" y="1967028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8541441" y="1947474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268905" y="4395805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917594" y="3387693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791131" y="3444600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2706109" y="3418734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3614205" y="3418734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4517994" y="3418734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436096" y="3429000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372200" y="3429000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7330403" y="3429000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8262410" y="3429000"/>
            <a:ext cx="749485" cy="86409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solidFill>
              <a:schemeClr val="accent2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917594" y="4755845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835696" y="4827853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2771800" y="4827853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3671900" y="4869160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557771" y="4827853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445096" y="4827853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390202" y="4827853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7308304" y="4899861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8196135" y="4899861"/>
            <a:ext cx="757347" cy="864096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>
            <a:solidFill>
              <a:schemeClr val="accent1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1178623" y="4395805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2114727" y="4414168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3050831" y="4429614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3893236" y="4439875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4797025" y="4426083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5704715" y="4438882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623885" y="4440702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609434" y="4441529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8541441" y="4467813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6340678"/>
            <a:ext cx="7094051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5" action="ppaction://hlinksldjump"/>
              </a:rPr>
              <a:t>1</a:t>
            </a:r>
            <a:r>
              <a:rPr lang="cs-CZ" dirty="0" smtClean="0"/>
              <a:t>  </a:t>
            </a:r>
            <a:r>
              <a:rPr lang="cs-CZ" dirty="0" smtClean="0">
                <a:hlinkClick r:id="rId6" action="ppaction://hlinksldjump"/>
              </a:rPr>
              <a:t>2</a:t>
            </a:r>
            <a:r>
              <a:rPr lang="cs-CZ" dirty="0" smtClean="0"/>
              <a:t>  </a:t>
            </a:r>
            <a:r>
              <a:rPr lang="cs-CZ" dirty="0" smtClean="0">
                <a:hlinkClick r:id="rId7" action="ppaction://hlinksldjump"/>
              </a:rPr>
              <a:t>3</a:t>
            </a:r>
            <a:r>
              <a:rPr lang="cs-CZ" dirty="0" smtClean="0"/>
              <a:t>  </a:t>
            </a:r>
            <a:r>
              <a:rPr lang="cs-CZ" dirty="0" smtClean="0">
                <a:hlinkClick r:id="rId8" action="ppaction://hlinksldjump"/>
              </a:rPr>
              <a:t>4</a:t>
            </a:r>
            <a:r>
              <a:rPr lang="cs-CZ" dirty="0" smtClean="0"/>
              <a:t>  </a:t>
            </a:r>
            <a:r>
              <a:rPr lang="cs-CZ" dirty="0" smtClean="0">
                <a:hlinkClick r:id="rId9" action="ppaction://hlinksldjump"/>
              </a:rPr>
              <a:t>5</a:t>
            </a:r>
            <a:r>
              <a:rPr lang="cs-CZ" dirty="0" smtClean="0"/>
              <a:t>  </a:t>
            </a:r>
            <a:r>
              <a:rPr lang="cs-CZ" dirty="0" smtClean="0">
                <a:hlinkClick r:id="rId10" action="ppaction://hlinksldjump"/>
              </a:rPr>
              <a:t>6</a:t>
            </a:r>
            <a:r>
              <a:rPr lang="cs-CZ" dirty="0" smtClean="0"/>
              <a:t>  </a:t>
            </a:r>
            <a:r>
              <a:rPr lang="cs-CZ" dirty="0" smtClean="0">
                <a:hlinkClick r:id="rId11" action="ppaction://hlinksldjump"/>
              </a:rPr>
              <a:t>7</a:t>
            </a:r>
            <a:r>
              <a:rPr lang="cs-CZ" dirty="0" smtClean="0"/>
              <a:t>  </a:t>
            </a:r>
            <a:r>
              <a:rPr lang="cs-CZ" dirty="0" smtClean="0">
                <a:hlinkClick r:id="rId12" action="ppaction://hlinksldjump"/>
              </a:rPr>
              <a:t>8</a:t>
            </a:r>
            <a:r>
              <a:rPr lang="cs-CZ" dirty="0" smtClean="0"/>
              <a:t>  </a:t>
            </a:r>
            <a:r>
              <a:rPr lang="cs-CZ" dirty="0" smtClean="0">
                <a:hlinkClick r:id="rId13" action="ppaction://hlinksldjump"/>
              </a:rPr>
              <a:t>9</a:t>
            </a:r>
            <a:r>
              <a:rPr lang="cs-CZ" dirty="0" smtClean="0"/>
              <a:t>  </a:t>
            </a:r>
            <a:r>
              <a:rPr lang="cs-CZ" dirty="0" smtClean="0">
                <a:hlinkClick r:id="rId14" action="ppaction://hlinksldjump"/>
              </a:rPr>
              <a:t>10</a:t>
            </a:r>
            <a:r>
              <a:rPr lang="cs-CZ" dirty="0" smtClean="0"/>
              <a:t>  </a:t>
            </a:r>
            <a:r>
              <a:rPr lang="cs-CZ" dirty="0" smtClean="0">
                <a:hlinkClick r:id="rId15" action="ppaction://hlinksldjump"/>
              </a:rPr>
              <a:t>11</a:t>
            </a:r>
            <a:r>
              <a:rPr lang="cs-CZ" dirty="0" smtClean="0"/>
              <a:t>  </a:t>
            </a:r>
            <a:r>
              <a:rPr lang="cs-CZ" dirty="0" smtClean="0">
                <a:hlinkClick r:id="rId16" action="ppaction://hlinksldjump"/>
              </a:rPr>
              <a:t>12</a:t>
            </a:r>
            <a:r>
              <a:rPr lang="cs-CZ" dirty="0" smtClean="0"/>
              <a:t>  </a:t>
            </a:r>
            <a:r>
              <a:rPr lang="cs-CZ" dirty="0" smtClean="0">
                <a:hlinkClick r:id="rId17" action="ppaction://hlinksldjump"/>
              </a:rPr>
              <a:t>13</a:t>
            </a:r>
            <a:r>
              <a:rPr lang="cs-CZ" dirty="0" smtClean="0"/>
              <a:t>  </a:t>
            </a:r>
            <a:r>
              <a:rPr lang="cs-CZ" dirty="0" smtClean="0">
                <a:hlinkClick r:id="rId18" action="ppaction://hlinksldjump"/>
              </a:rPr>
              <a:t>14</a:t>
            </a:r>
            <a:r>
              <a:rPr lang="cs-CZ" dirty="0" smtClean="0"/>
              <a:t>  </a:t>
            </a:r>
            <a:r>
              <a:rPr lang="cs-CZ" dirty="0" smtClean="0">
                <a:hlinkClick r:id="rId19" action="ppaction://hlinksldjump"/>
              </a:rPr>
              <a:t>15</a:t>
            </a:r>
            <a:r>
              <a:rPr lang="cs-CZ" dirty="0" smtClean="0"/>
              <a:t>  </a:t>
            </a:r>
            <a:r>
              <a:rPr lang="cs-CZ" dirty="0" smtClean="0">
                <a:hlinkClick r:id="rId20" action="ppaction://hlinksldjump"/>
              </a:rPr>
              <a:t>16</a:t>
            </a:r>
            <a:r>
              <a:rPr lang="cs-CZ" dirty="0" smtClean="0"/>
              <a:t>  </a:t>
            </a:r>
            <a:r>
              <a:rPr lang="cs-CZ" dirty="0" smtClean="0">
                <a:hlinkClick r:id="rId21" action="ppaction://hlinksldjump"/>
              </a:rPr>
              <a:t>17</a:t>
            </a:r>
            <a:r>
              <a:rPr lang="cs-CZ" dirty="0" smtClean="0"/>
              <a:t>  </a:t>
            </a:r>
            <a:r>
              <a:rPr lang="cs-CZ" dirty="0" smtClean="0">
                <a:hlinkClick r:id="rId22" action="ppaction://hlinksldjump"/>
              </a:rPr>
              <a:t>18</a:t>
            </a:r>
            <a:r>
              <a:rPr lang="cs-CZ" dirty="0" smtClean="0"/>
              <a:t>  </a:t>
            </a:r>
            <a:r>
              <a:rPr lang="cs-CZ" dirty="0" smtClean="0">
                <a:hlinkClick r:id="rId23" action="ppaction://hlinksldjump"/>
              </a:rPr>
              <a:t>19</a:t>
            </a:r>
            <a:r>
              <a:rPr lang="cs-CZ" dirty="0" smtClean="0"/>
              <a:t>  </a:t>
            </a:r>
            <a:r>
              <a:rPr lang="cs-CZ" dirty="0" smtClean="0">
                <a:hlinkClick r:id="rId24" action="ppaction://hlinksldjump"/>
              </a:rPr>
              <a:t>20</a:t>
            </a:r>
            <a:r>
              <a:rPr lang="cs-CZ" dirty="0" smtClean="0"/>
              <a:t>  </a:t>
            </a:r>
            <a:r>
              <a:rPr lang="cs-CZ" dirty="0" smtClean="0">
                <a:hlinkClick r:id="rId25" action="ppaction://hlinksldjump"/>
              </a:rPr>
              <a:t>21</a:t>
            </a:r>
            <a:r>
              <a:rPr lang="cs-CZ" dirty="0" smtClean="0"/>
              <a:t>  </a:t>
            </a:r>
            <a:r>
              <a:rPr lang="cs-CZ" dirty="0" smtClean="0">
                <a:hlinkClick r:id="rId26" action="ppaction://hlinksldjump"/>
              </a:rPr>
              <a:t>22</a:t>
            </a:r>
            <a:r>
              <a:rPr lang="cs-CZ" dirty="0" smtClean="0"/>
              <a:t>  </a:t>
            </a:r>
            <a:r>
              <a:rPr lang="cs-CZ" dirty="0" smtClean="0">
                <a:hlinkClick r:id="rId27" action="ppaction://hlinksldjump"/>
              </a:rPr>
              <a:t>23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65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000"/>
                            </p:stCondLst>
                            <p:childTnLst>
                              <p:par>
                                <p:cTn id="15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000"/>
                            </p:stCondLst>
                            <p:childTnLst>
                              <p:par>
                                <p:cTn id="16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000"/>
                            </p:stCondLst>
                            <p:childTnLst>
                              <p:par>
                                <p:cTn id="17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2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1000"/>
                            </p:stCondLst>
                            <p:childTnLst>
                              <p:par>
                                <p:cTn id="20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1000"/>
                            </p:stCondLst>
                            <p:childTnLst>
                              <p:par>
                                <p:cTn id="2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4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1000"/>
                            </p:stCondLst>
                            <p:childTnLst>
                              <p:par>
                                <p:cTn id="24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1000"/>
                            </p:stCondLst>
                            <p:childTnLst>
                              <p:par>
                                <p:cTn id="26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2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0" fill="hold">
                            <p:stCondLst>
                              <p:cond delay="1000"/>
                            </p:stCondLst>
                            <p:childTnLst>
                              <p:par>
                                <p:cTn id="29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1000"/>
                            </p:stCondLst>
                            <p:childTnLst>
                              <p:par>
                                <p:cTn id="30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8" fill="hold">
                            <p:stCondLst>
                              <p:cond delay="1000"/>
                            </p:stCondLst>
                            <p:childTnLst>
                              <p:par>
                                <p:cTn id="3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000"/>
                            </p:stCondLst>
                            <p:childTnLst>
                              <p:par>
                                <p:cTn id="3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1000"/>
                            </p:stCondLst>
                            <p:childTnLst>
                              <p:par>
                                <p:cTn id="3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4" fill="hold">
                            <p:stCondLst>
                              <p:cond delay="1000"/>
                            </p:stCondLst>
                            <p:childTnLst>
                              <p:par>
                                <p:cTn id="37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1000"/>
                            </p:stCondLst>
                            <p:childTnLst>
                              <p:par>
                                <p:cTn id="3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2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2" fill="hold">
                            <p:stCondLst>
                              <p:cond delay="1000"/>
                            </p:stCondLst>
                            <p:childTnLst>
                              <p:par>
                                <p:cTn id="40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2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3" dur="10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10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6" fill="hold">
                            <p:stCondLst>
                              <p:cond delay="1000"/>
                            </p:stCondLst>
                            <p:childTnLst>
                              <p:par>
                                <p:cTn id="4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7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1000"/>
                            </p:stCondLst>
                            <p:childTnLst>
                              <p:par>
                                <p:cTn id="43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1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4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5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1" fill="hold">
                      <p:stCondLst>
                        <p:cond delay="0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5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8" fill="hold">
                            <p:stCondLst>
                              <p:cond delay="1000"/>
                            </p:stCondLst>
                            <p:childTnLst>
                              <p:par>
                                <p:cTn id="45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9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1000"/>
                            </p:stCondLst>
                            <p:childTnLst>
                              <p:par>
                                <p:cTn id="47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3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6" fill="hold">
                            <p:stCondLst>
                              <p:cond delay="1000"/>
                            </p:stCondLst>
                            <p:childTnLst>
                              <p:par>
                                <p:cTn id="48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9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0" fill="hold">
                            <p:stCondLst>
                              <p:cond delay="1000"/>
                            </p:stCondLst>
                            <p:childTnLst>
                              <p:par>
                                <p:cTn id="50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0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1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1000"/>
                            </p:stCondLst>
                            <p:childTnLst>
                              <p:par>
                                <p:cTn id="5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7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4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5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8" fill="hold">
                            <p:stCondLst>
                              <p:cond delay="1000"/>
                            </p:stCondLst>
                            <p:childTnLst>
                              <p:par>
                                <p:cTn id="5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1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2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  <p:bldLst>
      <p:bldP spid="50" grpId="1" animBg="1"/>
      <p:bldP spid="65" grpId="0" animBg="1"/>
      <p:bldP spid="65" grpId="1" animBg="1"/>
      <p:bldP spid="66" grpId="0" animBg="1"/>
      <p:bldP spid="66" grpId="1" animBg="1"/>
      <p:bldP spid="67" grpId="0" animBg="1"/>
      <p:bldP spid="67" grpId="1" animBg="1"/>
      <p:bldP spid="68" grpId="0" animBg="1"/>
      <p:bldP spid="68" grpId="1" animBg="1"/>
      <p:bldP spid="69" grpId="0" animBg="1"/>
      <p:bldP spid="69" grpId="1" animBg="1"/>
      <p:bldP spid="70" grpId="0" animBg="1"/>
      <p:bldP spid="70" grpId="1" animBg="1"/>
      <p:bldP spid="71" grpId="0" animBg="1"/>
      <p:bldP spid="71" grpId="1" animBg="1"/>
      <p:bldP spid="72" grpId="0" animBg="1"/>
      <p:bldP spid="72" grpId="1" animBg="1"/>
      <p:bldP spid="73" grpId="0" animBg="1"/>
      <p:bldP spid="73" grpId="1" animBg="1"/>
      <p:bldP spid="74" grpId="0" animBg="1"/>
      <p:bldP spid="74" grpId="1" animBg="1"/>
      <p:bldP spid="90" grpId="1" animBg="1"/>
      <p:bldP spid="91" grpId="0" animBg="1"/>
      <p:bldP spid="91" grpId="1" animBg="1"/>
      <p:bldP spid="92" grpId="0" animBg="1"/>
      <p:bldP spid="92" grpId="1" animBg="1"/>
      <p:bldP spid="93" grpId="0" animBg="1"/>
      <p:bldP spid="93" grpId="1" animBg="1"/>
      <p:bldP spid="94" grpId="0" animBg="1"/>
      <p:bldP spid="94" grpId="1" animBg="1"/>
      <p:bldP spid="95" grpId="0" animBg="1"/>
      <p:bldP spid="95" grpId="1" animBg="1"/>
      <p:bldP spid="96" grpId="0" animBg="1"/>
      <p:bldP spid="96" grpId="1" animBg="1"/>
      <p:bldP spid="97" grpId="0" animBg="1"/>
      <p:bldP spid="97" grpId="1" animBg="1"/>
      <p:bldP spid="98" grpId="0" animBg="1"/>
      <p:bldP spid="98" grpId="1" animBg="1"/>
      <p:bldP spid="99" grpId="0" animBg="1"/>
      <p:bldP spid="99" grpId="1" animBg="1"/>
      <p:bldP spid="100" grpId="0" animBg="1"/>
      <p:bldP spid="100" grpId="1" animBg="1"/>
      <p:bldP spid="48" grpId="0" animBg="1"/>
      <p:bldP spid="48" grpId="1" animBg="1"/>
      <p:bldP spid="49" grpId="0" animBg="1"/>
      <p:bldP spid="49" grpId="1" animBg="1"/>
      <p:bldP spid="51" grpId="0" animBg="1"/>
      <p:bldP spid="51" grpId="1" animBg="1"/>
      <p:bldP spid="52" grpId="0" animBg="1"/>
      <p:bldP spid="52" grpId="1" animBg="1"/>
      <p:bldP spid="53" grpId="0" animBg="1"/>
      <p:bldP spid="53" grpId="1" animBg="1"/>
      <p:bldP spid="54" grpId="0" animBg="1"/>
      <p:bldP spid="54" grpId="1" animBg="1"/>
      <p:bldP spid="55" grpId="0" animBg="1"/>
      <p:bldP spid="55" grpId="1" animBg="1"/>
      <p:bldP spid="56" grpId="0" animBg="1"/>
      <p:bldP spid="56" grpId="1" animBg="1"/>
      <p:bldP spid="57" grpId="0" animBg="1"/>
      <p:bldP spid="58" grpId="0" animBg="1"/>
      <p:bldP spid="58" grpId="1" animBg="1"/>
      <p:bldP spid="59" grpId="0" animBg="1"/>
      <p:bldP spid="59" grpId="1" animBg="1"/>
      <p:bldP spid="60" grpId="0" animBg="1"/>
      <p:bldP spid="60" grpId="1" animBg="1"/>
      <p:bldP spid="61" grpId="0" animBg="1"/>
      <p:bldP spid="61" grpId="1" animBg="1"/>
      <p:bldP spid="62" grpId="0" animBg="1"/>
      <p:bldP spid="62" grpId="1" animBg="1"/>
      <p:bldP spid="63" grpId="0" animBg="1"/>
      <p:bldP spid="63" grpId="1" animBg="1"/>
      <p:bldP spid="64" grpId="0" animBg="1"/>
      <p:bldP spid="64" grpId="1" animBg="1"/>
      <p:bldP spid="75" grpId="0" animBg="1"/>
      <p:bldP spid="75" grpId="1" animBg="1"/>
      <p:bldP spid="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024751396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64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819872319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2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57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896092971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3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47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202534838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4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56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555174355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5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1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239018175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6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901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260546788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7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33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790676144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8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20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481009276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9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4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091842867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10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891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426490280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11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72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051106001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12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57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685583446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13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164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401456614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14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01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712937683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14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24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172928745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15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26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001828365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16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354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112683138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17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42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887461236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18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32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935630107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19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115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636057959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20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38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818855251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21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211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524823973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22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a)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563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119690" y="171548"/>
            <a:ext cx="8928992" cy="6151862"/>
          </a:xfrm>
          <a:prstGeom prst="flowChartDocument">
            <a:avLst/>
          </a:prstGeom>
          <a:solidFill>
            <a:schemeClr val="bg1">
              <a:lumMod val="6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7452320" y="5764438"/>
            <a:ext cx="144016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893193330"/>
              </p:ext>
            </p:extLst>
          </p:nvPr>
        </p:nvGraphicFramePr>
        <p:xfrm>
          <a:off x="323528" y="1196752"/>
          <a:ext cx="8352928" cy="3847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332656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Otázka 23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563888" y="5157192"/>
            <a:ext cx="1872208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Správná odpověď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835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268760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2132856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Archiv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RUNŠTUK, Jaroslav a kol. </a:t>
            </a:r>
            <a:r>
              <a:rPr lang="cs-CZ" i="1" dirty="0">
                <a:solidFill>
                  <a:prstClr val="black"/>
                </a:solidFill>
              </a:rPr>
              <a:t>Receptury teplých pokrmů</a:t>
            </a:r>
            <a:r>
              <a:rPr lang="cs-CZ" dirty="0">
                <a:solidFill>
                  <a:prstClr val="black"/>
                </a:solidFill>
              </a:rPr>
              <a:t>. Český Těšín: IQ 147, 1995, ISBN 978-80-904093-0-9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9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679</TotalTime>
  <Words>789</Words>
  <Application>Microsoft Office PowerPoint</Application>
  <PresentationFormat>Předvádění na obrazovce (4:3)</PresentationFormat>
  <Paragraphs>207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Motiv systému Office</vt:lpstr>
      <vt:lpstr>1_Motiv systému Office</vt:lpstr>
      <vt:lpstr>       </vt:lpstr>
      <vt:lpstr>Učební materiál je určen pro žáky 3. ročníků oborů Kuchař – číšník a Stravovací a ubytovací služby   Jde o motivační učební pomůcku, která formou hry ověří a zopakuje znalosti žáků z Technologie k ZZ.    Pomůcky: Dataprojektor, psací potřeby, papír nebo interaktivní tabule.   </vt:lpstr>
      <vt:lpstr>Metodický pokyn: Žáci se rozdělí do dvou skupin, první skupinu představuje děvče a druhou chlapec. Učitel vybírá otázky kliknutím na čísla uvedená v modrém obdélníku na dolním okraji obrazovky. Skupiny budou psát odpovědi na papír a po vyzvání učitelem odpověď ukážou. Učitel klikne do prostoru obrazovky a vyskočí správná odpověď.  Tlačítkem zpět se vrací na obrazovku s postavami.  Vyhodnotí odpovědi:                    správná odpověď - postavička posouvá o jedno políčko.                   špatná (žádná)  odpověď – postavička zůstává na místě  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Jirik</dc:creator>
  <cp:lastModifiedBy>Jirik</cp:lastModifiedBy>
  <cp:revision>73</cp:revision>
  <dcterms:created xsi:type="dcterms:W3CDTF">2012-09-29T19:30:32Z</dcterms:created>
  <dcterms:modified xsi:type="dcterms:W3CDTF">2013-01-06T14:37:35Z</dcterms:modified>
</cp:coreProperties>
</file>