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7FEF0D-8F94-4882-AE80-9D937A8A71D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1"/>
            <a:ext cx="7772400" cy="194421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6400800" cy="3319264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učení_05_8. </a:t>
            </a:r>
            <a:r>
              <a:rPr lang="cs-CZ" sz="18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ročník_Dopravní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prostředky</a:t>
            </a:r>
          </a:p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18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opakování učiva předchozích ročníků. Žáci jsou vedeni k aktivitě pomocí obrázků, možnosti výběru správné odpovědi a k tvorbě názvů dopravních prostředků pomocí přesmyček. Materiál je určen pro výuku žáků se středně těžkým mentálním postižením.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25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2995" y="332656"/>
            <a:ext cx="8229600" cy="1152128"/>
          </a:xfrm>
        </p:spPr>
        <p:txBody>
          <a:bodyPr>
            <a:noAutofit/>
          </a:bodyPr>
          <a:lstStyle/>
          <a:p>
            <a:r>
              <a:rPr lang="cs-CZ" sz="2400" dirty="0" smtClean="0"/>
              <a:t>Který dopravní prostředek nejčastěji využíváš při cestě do školy?</a:t>
            </a:r>
            <a:endParaRPr lang="cs-CZ" sz="2400" dirty="0"/>
          </a:p>
        </p:txBody>
      </p:sp>
      <p:pic>
        <p:nvPicPr>
          <p:cNvPr id="1026" name="Picture 2" descr="C:\Users\n37n\AppData\Local\Microsoft\Windows\Temporary Internet Files\Content.IE5\S7687CZ2\MC9003119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320206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DE4CGPLA\MP9002275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729" y="213285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K0O7W0UI\MC9004370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819" y="42210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S7687CZ2\MP90038755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268" y="1622637"/>
            <a:ext cx="2787676" cy="198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437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648072"/>
          </a:xfrm>
        </p:spPr>
        <p:txBody>
          <a:bodyPr>
            <a:noAutofit/>
          </a:bodyPr>
          <a:lstStyle/>
          <a:p>
            <a:r>
              <a:rPr lang="cs-CZ" sz="2400" dirty="0" smtClean="0"/>
              <a:t>Které další dopravní prostředky znáš?</a:t>
            </a:r>
            <a:endParaRPr lang="cs-CZ" sz="2400" dirty="0"/>
          </a:p>
        </p:txBody>
      </p:sp>
      <p:pic>
        <p:nvPicPr>
          <p:cNvPr id="2050" name="Picture 2" descr="C:\Users\n37n\AppData\Local\Microsoft\Windows\Temporary Internet Files\Content.IE5\S7687CZ2\MC900440389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927" y="1196752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DE4CGPLA\MC9002153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04240"/>
            <a:ext cx="311596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n37n\AppData\Local\Microsoft\Windows\Temporary Internet Files\Content.IE5\S7687CZ2\MC9001918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62651"/>
            <a:ext cx="2170005" cy="1570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AM1I8PN9\MC9004348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070" y="4026954"/>
            <a:ext cx="2070792" cy="207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36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/>
          <a:lstStyle/>
          <a:p>
            <a:r>
              <a:rPr lang="cs-CZ" sz="2400" dirty="0" smtClean="0"/>
              <a:t>V největších městech lidé cestují také pod zemí</a:t>
            </a:r>
            <a:endParaRPr lang="cs-CZ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n37n\AppData\Local\Microsoft\Windows\Temporary Internet Files\Content.IE5\S7687CZ2\MC900200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6912"/>
            <a:ext cx="3528392" cy="262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DE4CGPLA\MC900295726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81863"/>
            <a:ext cx="3168352" cy="309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3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sz="2400" dirty="0" smtClean="0"/>
              <a:t>Kdo z vás už někdy cestoval metrem?</a:t>
            </a:r>
            <a:endParaRPr lang="cs-CZ" sz="2400" dirty="0"/>
          </a:p>
        </p:txBody>
      </p:sp>
      <p:pic>
        <p:nvPicPr>
          <p:cNvPr id="2051" name="Picture 3" descr="C:\Users\n37n\AppData\Local\Microsoft\Windows\Temporary Internet Files\Content.IE5\AM1I8PN9\MC90034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1"/>
            <a:ext cx="514822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44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Ve kterém městě u nás jezdí metro? Správný název města  </a:t>
            </a:r>
            <a:r>
              <a:rPr lang="cs-CZ" sz="2400" dirty="0" smtClean="0"/>
              <a:t>zakroužkuj.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Brno                                         Ostrava</a:t>
            </a:r>
          </a:p>
          <a:p>
            <a:pPr marL="0" indent="0">
              <a:buNone/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        Zlín                    Praha         </a:t>
            </a:r>
          </a:p>
          <a:p>
            <a:pPr marL="0" indent="0">
              <a:buNone/>
            </a:pP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Znojmo                                         Plzeň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609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Pokud správně seřadíte písmenka na řádku, dostanete název dopravního prostředku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  A 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  T  U  S     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  K  O  L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  A  L  O  T  E  L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  V  A  L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  T  R  E  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39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Všichni jste určitě zakroužkovali název našeho hlavního města: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Praha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Dopravní prostředky: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AUTOBUS  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KOLO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LETADLO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VLAK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METRO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5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6002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effectLst/>
              </a:rPr>
              <a:t>Citace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67408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229</TotalTime>
  <Words>187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 </vt:lpstr>
      <vt:lpstr>Který dopravní prostředek nejčastěji využíváš při cestě do školy?</vt:lpstr>
      <vt:lpstr>Které další dopravní prostředky znáš?</vt:lpstr>
      <vt:lpstr>V největších městech lidé cestují také pod zemí</vt:lpstr>
      <vt:lpstr>Kdo z vás už někdy cestoval metrem?</vt:lpstr>
      <vt:lpstr>Ve kterém městě u nás jezdí metro? Správný název města  zakroužkuj.</vt:lpstr>
      <vt:lpstr>Pokud správně seřadíte písmenka na řádku, dostanete název dopravního prostředku</vt:lpstr>
      <vt:lpstr>Řešení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n37n</dc:creator>
  <cp:lastModifiedBy>n37n</cp:lastModifiedBy>
  <cp:revision>24</cp:revision>
  <dcterms:created xsi:type="dcterms:W3CDTF">2011-08-23T20:28:06Z</dcterms:created>
  <dcterms:modified xsi:type="dcterms:W3CDTF">2013-01-10T18:03:01Z</dcterms:modified>
</cp:coreProperties>
</file>