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26A82-41ED-45E9-9CA4-69A019CF9FC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90F8-CA2D-4D75-9107-4FF3EA30D1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9554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26A82-41ED-45E9-9CA4-69A019CF9FC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90F8-CA2D-4D75-9107-4FF3EA30D1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6676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26A82-41ED-45E9-9CA4-69A019CF9FC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90F8-CA2D-4D75-9107-4FF3EA30D1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8718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26A82-41ED-45E9-9CA4-69A019CF9FC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90F8-CA2D-4D75-9107-4FF3EA30D1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3925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26A82-41ED-45E9-9CA4-69A019CF9FC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90F8-CA2D-4D75-9107-4FF3EA30D1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52435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26A82-41ED-45E9-9CA4-69A019CF9FC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90F8-CA2D-4D75-9107-4FF3EA30D1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3350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26A82-41ED-45E9-9CA4-69A019CF9FC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90F8-CA2D-4D75-9107-4FF3EA30D1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8106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26A82-41ED-45E9-9CA4-69A019CF9FC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90F8-CA2D-4D75-9107-4FF3EA30D1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7566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26A82-41ED-45E9-9CA4-69A019CF9FC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90F8-CA2D-4D75-9107-4FF3EA30D1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4330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26A82-41ED-45E9-9CA4-69A019CF9FC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90F8-CA2D-4D75-9107-4FF3EA30D1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97121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26A82-41ED-45E9-9CA4-69A019CF9FC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90F8-CA2D-4D75-9107-4FF3EA30D1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5640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126A82-41ED-45E9-9CA4-69A019CF9FC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F490F8-CA2D-4D75-9107-4FF3EA30D1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7131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pn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5" Type="http://schemas.openxmlformats.org/officeDocument/2006/relationships/image" Target="../media/image1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jpeg"/><Relationship Id="rId14" Type="http://schemas.openxmlformats.org/officeDocument/2006/relationships/image" Target="../media/image1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wmf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wmf"/><Relationship Id="rId3" Type="http://schemas.openxmlformats.org/officeDocument/2006/relationships/image" Target="../media/image24.png"/><Relationship Id="rId7" Type="http://schemas.openxmlformats.org/officeDocument/2006/relationships/image" Target="../media/image28.wmf"/><Relationship Id="rId12" Type="http://schemas.openxmlformats.org/officeDocument/2006/relationships/image" Target="../media/image33.wm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image" Target="../media/image32.wmf"/><Relationship Id="rId5" Type="http://schemas.openxmlformats.org/officeDocument/2006/relationships/image" Target="../media/image26.jpeg"/><Relationship Id="rId10" Type="http://schemas.openxmlformats.org/officeDocument/2006/relationships/image" Target="../media/image31.jpeg"/><Relationship Id="rId4" Type="http://schemas.openxmlformats.org/officeDocument/2006/relationships/image" Target="../media/image25.png"/><Relationship Id="rId9" Type="http://schemas.openxmlformats.org/officeDocument/2006/relationships/image" Target="../media/image30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wmf"/><Relationship Id="rId3" Type="http://schemas.openxmlformats.org/officeDocument/2006/relationships/image" Target="../media/image35.wmf"/><Relationship Id="rId7" Type="http://schemas.openxmlformats.org/officeDocument/2006/relationships/image" Target="../media/image38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37.wmf"/><Relationship Id="rId4" Type="http://schemas.openxmlformats.org/officeDocument/2006/relationships/image" Target="../media/image3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2843808" y="908720"/>
            <a:ext cx="2880320" cy="648072"/>
          </a:xfrm>
        </p:spPr>
        <p:txBody>
          <a:bodyPr>
            <a:normAutofit/>
          </a:bodyPr>
          <a:lstStyle/>
          <a:p>
            <a:r>
              <a:rPr lang="cs-CZ" sz="800" dirty="0" smtClean="0"/>
              <a:t>n</a:t>
            </a:r>
            <a:endParaRPr lang="cs-CZ" sz="800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755576" y="3429000"/>
            <a:ext cx="7272808" cy="2697163"/>
          </a:xfrm>
        </p:spPr>
        <p:txBody>
          <a:bodyPr>
            <a:normAutofit fontScale="92500" lnSpcReduction="10000"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1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1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1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VY_32_INOVACE_03_Věcné </a:t>
            </a: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učení_08_9. </a:t>
            </a:r>
            <a:r>
              <a:rPr lang="cs-CZ" sz="18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ročník_Nakupování</a:t>
            </a: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v samoobsluze</a:t>
            </a:r>
            <a:endParaRPr lang="cs-CZ" sz="18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1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18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18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1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marL="0" lvl="0" indent="0" algn="ctr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určenou k procvičování učiva „Nakupování v samoobsluze“. Žáci jsou vedeni k zásadám správného chování </a:t>
            </a: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 obchodě a k hledání řešení problémových situací, které je mohou při nakupování v samoobsluze potkat. Materiál je určen pro výuku žáků se středně těžkým mentálním postižením.</a:t>
            </a:r>
            <a:endParaRPr lang="cs-CZ" sz="18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2362" y="908720"/>
            <a:ext cx="6021089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15113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Pavel bydlí na vesnici. Potraviny i běžné potřeby </a:t>
            </a:r>
            <a:r>
              <a:rPr lang="cs-CZ" sz="3200" dirty="0" smtClean="0"/>
              <a:t>       do </a:t>
            </a:r>
            <a:r>
              <a:rPr lang="cs-CZ" sz="3200" dirty="0" smtClean="0"/>
              <a:t>domácnosti se u nich dají nakoupit v samoobsluze.</a:t>
            </a:r>
            <a:endParaRPr lang="cs-CZ" sz="3200" dirty="0"/>
          </a:p>
        </p:txBody>
      </p:sp>
      <p:pic>
        <p:nvPicPr>
          <p:cNvPr id="2050" name="Picture 2" descr="C:\Users\n37n\AppData\Local\Microsoft\Windows\Temporary Internet Files\Content.IE5\K0O7W0UI\MP90043047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4799" y="3562094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n37n\AppData\Local\Microsoft\Windows\Temporary Internet Files\Content.IE5\DE4CGPLA\MC9002904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95237" y="5949280"/>
            <a:ext cx="1967620" cy="724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37n\AppData\Local\Microsoft\Windows\Temporary Internet Files\Content.IE5\DE4CGPLA\MC9001124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928287"/>
            <a:ext cx="1224136" cy="1383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37n\AppData\Local\Microsoft\Windows\Temporary Internet Files\Content.IE5\AM1I8PN9\MC9002157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48466" y="1988841"/>
            <a:ext cx="1350532" cy="1253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n37n\AppData\Local\Microsoft\Windows\Temporary Internet Files\Content.IE5\DE4CGPLA\MP90040957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047" y="3716414"/>
            <a:ext cx="1398763" cy="1398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n37n\AppData\Local\Microsoft\Windows\Temporary Internet Files\Content.IE5\S7687CZ2\MC9003254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63164" y="5447653"/>
            <a:ext cx="1229798" cy="1094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n37n\AppData\Local\Microsoft\Windows\Temporary Internet Files\Content.IE5\AM1I8PN9\MC90034014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55714" y="5547137"/>
            <a:ext cx="976120" cy="1073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n37n\AppData\Local\Microsoft\Windows\Temporary Internet Files\Content.IE5\DE4CGPLA\MP90038790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18792" y="3717032"/>
            <a:ext cx="1584511" cy="113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n37n\AppData\Local\Microsoft\Windows\Temporary Internet Files\Content.IE5\S7687CZ2\MC90032537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1213" y="1654759"/>
            <a:ext cx="1188048" cy="1325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n37n\AppData\Local\Microsoft\Windows\Temporary Internet Files\Content.IE5\DE4CGPLA\MC90043471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2422" y="5447653"/>
            <a:ext cx="504913" cy="1185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n37n\AppData\Local\Microsoft\Windows\Temporary Internet Files\Content.IE5\AM1I8PN9\MC900441779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0903" y="1392687"/>
            <a:ext cx="1808949" cy="1808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n37n\AppData\Local\Microsoft\Windows\Temporary Internet Files\Content.IE5\AM1I8PN9\MC900441751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4901" y="1654759"/>
            <a:ext cx="1849405" cy="1849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n37n\AppData\Local\Microsoft\Windows\Temporary Internet Files\Content.IE5\K0O7W0UI\MC900348883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157" y="2096399"/>
            <a:ext cx="1168808" cy="1287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n37n\AppData\Local\Microsoft\Windows\Temporary Internet Files\Content.IE5\S7687CZ2\MC900013019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9399" y="3717031"/>
            <a:ext cx="1311959" cy="1119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22753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Vyber, co si vezmeš s sebou na nákup </a:t>
            </a:r>
            <a:r>
              <a:rPr lang="cs-CZ" sz="3600" dirty="0" smtClean="0"/>
              <a:t>              do </a:t>
            </a:r>
            <a:r>
              <a:rPr lang="cs-CZ" sz="3600" dirty="0" smtClean="0"/>
              <a:t>samoobsluhy.</a:t>
            </a:r>
            <a:endParaRPr lang="cs-CZ" sz="3600" dirty="0"/>
          </a:p>
        </p:txBody>
      </p:sp>
      <p:pic>
        <p:nvPicPr>
          <p:cNvPr id="3074" name="Picture 2" descr="C:\Users\n37n\AppData\Local\Microsoft\Windows\Temporary Internet Files\Content.IE5\S7687CZ2\MP900399493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52379" y="5013176"/>
            <a:ext cx="1111408" cy="1389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926" y="5013176"/>
            <a:ext cx="1440160" cy="1185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n37n\AppData\Local\Microsoft\Windows\Temporary Internet Files\Content.IE5\DE4CGPLA\MC90032356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509394"/>
            <a:ext cx="1794707" cy="1797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n37n\AppData\Local\Microsoft\Windows\Temporary Internet Files\Content.IE5\K0O7W0UI\MC9003556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833908"/>
            <a:ext cx="2080838" cy="1864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n37n\AppData\Local\Microsoft\Windows\Temporary Internet Files\Content.IE5\S7687CZ2\MC9003838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674" y="1432839"/>
            <a:ext cx="1833582" cy="1831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n37n\AppData\Local\Microsoft\Windows\Temporary Internet Files\Content.IE5\S7687CZ2\MC90043305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8083" y="1441967"/>
            <a:ext cx="2423977" cy="2423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n37n\AppData\Local\Microsoft\Windows\Temporary Internet Files\Content.IE5\AM1I8PN9\MP90017783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25460" y="3091340"/>
            <a:ext cx="2082623" cy="1388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81423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Zakroužkuj, které potraviny už jsi sám</a:t>
            </a:r>
            <a:br>
              <a:rPr lang="cs-CZ" dirty="0" smtClean="0"/>
            </a:br>
            <a:r>
              <a:rPr lang="cs-CZ" dirty="0" smtClean="0"/>
              <a:t> v samoobsluze nakupoval.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310" y="1155513"/>
            <a:ext cx="1810669" cy="1810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60414" y="3010991"/>
            <a:ext cx="1395413" cy="139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417933"/>
            <a:ext cx="158432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 descr="C:\Users\n37n\AppData\Local\Microsoft\Windows\Temporary Internet Files\Content.IE5\K0O7W0UI\MP9003211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735366"/>
            <a:ext cx="1318435" cy="1848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n37n\AppData\Local\Microsoft\Windows\Temporary Internet Files\Content.IE5\S7687CZ2\MC900441776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86438" y="1866848"/>
            <a:ext cx="1159251" cy="115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n37n\AppData\Local\Microsoft\Windows\Temporary Internet Files\Content.IE5\S7687CZ2\MC9003253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5205817"/>
            <a:ext cx="1277411" cy="1366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n37n\AppData\Local\Microsoft\Windows\Temporary Internet Files\Content.IE5\K0O7W0UI\MC90041190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2281" y="5028688"/>
            <a:ext cx="1210417" cy="1108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n37n\AppData\Local\Microsoft\Windows\Temporary Internet Files\Content.IE5\AM1I8PN9\MP90040953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7490" y="2015395"/>
            <a:ext cx="1080120" cy="1428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n37n\AppData\Local\Microsoft\Windows\Temporary Internet Files\Content.IE5\K0O7W0UI\MP90043289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346" y="3430501"/>
            <a:ext cx="1953338" cy="129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n37n\AppData\Local\Microsoft\Windows\Temporary Internet Files\Content.IE5\K0O7W0UI\MC90019931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7592" y="1490502"/>
            <a:ext cx="1402719" cy="1911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n37n\AppData\Local\Microsoft\Windows\Temporary Internet Files\Content.IE5\AM1I8PN9\MC90015116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3959" y="3793646"/>
            <a:ext cx="1584957" cy="123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71203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Jak se chová Pavel v samoobsluze?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800" dirty="0">
                <a:solidFill>
                  <a:srgbClr val="002060"/>
                </a:solidFill>
              </a:rPr>
              <a:t>K</a:t>
            </a:r>
            <a:r>
              <a:rPr lang="cs-CZ" sz="1800" dirty="0" smtClean="0">
                <a:solidFill>
                  <a:srgbClr val="002060"/>
                </a:solidFill>
              </a:rPr>
              <a:t>dyž vejde, slušně pozdraví.</a:t>
            </a:r>
          </a:p>
          <a:p>
            <a:pPr marL="0" indent="0">
              <a:buNone/>
            </a:pPr>
            <a:endParaRPr lang="cs-CZ" sz="18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rgbClr val="002060"/>
                </a:solidFill>
              </a:rPr>
              <a:t>Prázdnou nákupní tašku uloží na lavici u vchodu, vyndá z ní peněženku a vezme si nákupní košík.</a:t>
            </a:r>
          </a:p>
          <a:p>
            <a:pPr marL="0" indent="0">
              <a:buNone/>
            </a:pPr>
            <a:endParaRPr lang="cs-CZ" sz="18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rgbClr val="002060"/>
                </a:solidFill>
              </a:rPr>
              <a:t>Sám si z regálu vybírá zboží a ukládá je do košíku.</a:t>
            </a:r>
          </a:p>
          <a:p>
            <a:pPr marL="0" indent="0">
              <a:buNone/>
            </a:pPr>
            <a:endParaRPr lang="cs-CZ" sz="18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rgbClr val="002060"/>
                </a:solidFill>
              </a:rPr>
              <a:t>Když něco nemůže najít, poprosí o radu paní prodavačku.</a:t>
            </a:r>
          </a:p>
          <a:p>
            <a:pPr marL="0" indent="0">
              <a:buNone/>
            </a:pPr>
            <a:endParaRPr lang="cs-CZ" sz="18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rgbClr val="002060"/>
                </a:solidFill>
              </a:rPr>
              <a:t>Po celou dobu nákupu si hlídá peněženku.</a:t>
            </a:r>
          </a:p>
          <a:p>
            <a:pPr marL="0" indent="0">
              <a:buNone/>
            </a:pPr>
            <a:endParaRPr lang="cs-CZ" sz="18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rgbClr val="002060"/>
                </a:solidFill>
              </a:rPr>
              <a:t>Za zboží zaplatí u pokladny.</a:t>
            </a:r>
          </a:p>
          <a:p>
            <a:pPr marL="0" indent="0">
              <a:buNone/>
            </a:pPr>
            <a:endParaRPr lang="cs-CZ" sz="18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rgbClr val="002060"/>
                </a:solidFill>
              </a:rPr>
              <a:t> S košíkem odejde ke své nákupní tašce a nákup si do ní uloží.</a:t>
            </a:r>
          </a:p>
          <a:p>
            <a:pPr marL="0" indent="0">
              <a:buNone/>
            </a:pPr>
            <a:endParaRPr lang="cs-CZ" sz="18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rgbClr val="002060"/>
                </a:solidFill>
              </a:rPr>
              <a:t>Košík vrátí zpět na místo a při odchodu se rozloučí slovy: „Na shledanou.“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8440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Jednou maminka chystala na oslavu narozenin obložené chlebíčky a poslala Pavla pro nakrájený šunkový salám.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7030A0"/>
                </a:solidFill>
              </a:rPr>
              <a:t>Kam bys Pavla ve vaší samoobsluze poslal pro nakrájený šunkový salám?</a:t>
            </a:r>
          </a:p>
          <a:p>
            <a:pPr marL="0" indent="0">
              <a:buNone/>
            </a:pPr>
            <a:endParaRPr lang="cs-CZ" sz="28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7030A0"/>
              </a:solidFill>
            </a:endParaRPr>
          </a:p>
        </p:txBody>
      </p:sp>
      <p:pic>
        <p:nvPicPr>
          <p:cNvPr id="5122" name="Picture 2" descr="C:\Users\n37n\AppData\Local\Microsoft\Windows\Temporary Internet Files\Content.IE5\K0O7W0UI\MC9003889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212976"/>
            <a:ext cx="1818123" cy="2342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51194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Vyber, které další potraviny se prodávají </a:t>
            </a:r>
            <a:r>
              <a:rPr lang="cs-CZ" sz="3600" dirty="0" smtClean="0"/>
              <a:t>             u </a:t>
            </a:r>
            <a:r>
              <a:rPr lang="cs-CZ" sz="3600" dirty="0" smtClean="0"/>
              <a:t>pultu.</a:t>
            </a:r>
            <a:endParaRPr lang="cs-CZ" sz="3600" dirty="0"/>
          </a:p>
        </p:txBody>
      </p:sp>
      <p:pic>
        <p:nvPicPr>
          <p:cNvPr id="6146" name="Picture 2" descr="C:\Users\n37n\AppData\Local\Microsoft\Windows\Temporary Internet Files\Content.IE5\S7687CZ2\MC90021577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7636" y="4293096"/>
            <a:ext cx="1444152" cy="1340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n37n\AppData\Local\Microsoft\Windows\Temporary Internet Files\Content.IE5\K0O7W0UI\MC9002904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234" y="1772816"/>
            <a:ext cx="1635478" cy="1673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n37n\AppData\Local\Microsoft\Windows\Temporary Internet Files\Content.IE5\AM1I8PN9\MC9004130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72816"/>
            <a:ext cx="1728192" cy="837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n37n\AppData\Local\Microsoft\Windows\Temporary Internet Files\Content.IE5\S7687CZ2\MC9002157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239542"/>
            <a:ext cx="1512167" cy="970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n37n\AppData\Local\Microsoft\Windows\Temporary Internet Files\Content.IE5\K0O7W0UI\MC900441751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79947"/>
            <a:ext cx="1816514" cy="1816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9477" y="3428205"/>
            <a:ext cx="1811337" cy="181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 descr="C:\Users\n37n\AppData\Local\Microsoft\Windows\Temporary Internet Files\Content.IE5\DE4CGPLA\MC9001975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962654"/>
            <a:ext cx="1492761" cy="1441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45712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Správné řešení:</a:t>
            </a:r>
            <a:endParaRPr lang="cs-CZ" sz="36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035914"/>
            <a:ext cx="1639966" cy="1670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304205"/>
            <a:ext cx="1444625" cy="1341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8961" y="2453627"/>
            <a:ext cx="1731963" cy="83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489943"/>
            <a:ext cx="15113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59273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16832"/>
            <a:ext cx="8229600" cy="1440160"/>
          </a:xfrm>
        </p:spPr>
        <p:txBody>
          <a:bodyPr>
            <a:noAutofit/>
          </a:bodyPr>
          <a:lstStyle/>
          <a:p>
            <a:r>
              <a:rPr lang="cs-CZ" sz="3600" dirty="0" smtClean="0"/>
              <a:t>Umíte vysvětlit, proč se některé potraviny prodávají u pultu a neleží volně v regále?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805264"/>
            <a:ext cx="8229600" cy="896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6177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Správné řešení: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U pultu se prodávají potraviny, které je potřeba zvážit a zabalit.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Navíc nám paní prodavačka může salámy a tvrdý sýr nakrájet na velkém elektrickém kráječi, který doma většinou nemáme.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9996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xmlns="" val="75068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314</Words>
  <Application>Microsoft Office PowerPoint</Application>
  <PresentationFormat>Předvádění na obrazovce (4:3)</PresentationFormat>
  <Paragraphs>43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n</vt:lpstr>
      <vt:lpstr>Pavel bydlí na vesnici. Potraviny i běžné potřeby        do domácnosti se u nich dají nakoupit v samoobsluze.</vt:lpstr>
      <vt:lpstr>Vyber, co si vezmeš s sebou na nákup               do samoobsluhy.</vt:lpstr>
      <vt:lpstr>Zakroužkuj, které potraviny už jsi sám  v samoobsluze nakupoval.</vt:lpstr>
      <vt:lpstr>Jak se chová Pavel v samoobsluze?</vt:lpstr>
      <vt:lpstr>Jednou maminka chystala na oslavu narozenin obložené chlebíčky a poslala Pavla pro nakrájený šunkový salám.</vt:lpstr>
      <vt:lpstr>Vyber, které další potraviny se prodávají              u pultu.</vt:lpstr>
      <vt:lpstr>Správné řešení:</vt:lpstr>
      <vt:lpstr>Umíte vysvětlit, proč se některé potraviny prodávají u pultu a neleží volně v regále?</vt:lpstr>
      <vt:lpstr>Správné řešení:</vt:lpstr>
      <vt:lpstr>Citace ilustrace: www.office.microsoft.com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Dum</cp:lastModifiedBy>
  <cp:revision>18</cp:revision>
  <dcterms:created xsi:type="dcterms:W3CDTF">2011-10-12T19:26:01Z</dcterms:created>
  <dcterms:modified xsi:type="dcterms:W3CDTF">2013-01-10T19:02:05Z</dcterms:modified>
</cp:coreProperties>
</file>