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131840" y="1124743"/>
            <a:ext cx="2304256" cy="432049"/>
          </a:xfrm>
        </p:spPr>
        <p:txBody>
          <a:bodyPr>
            <a:normAutofit/>
          </a:bodyPr>
          <a:lstStyle/>
          <a:p>
            <a:pPr algn="ctr"/>
            <a:r>
              <a:rPr lang="cs-CZ" sz="800" dirty="0" smtClean="0"/>
              <a:t>n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780928"/>
            <a:ext cx="7938258" cy="3528392"/>
          </a:xfrm>
        </p:spPr>
        <p:txBody>
          <a:bodyPr>
            <a:normAutofit/>
          </a:bodyPr>
          <a:lstStyle/>
          <a:p>
            <a:pPr lvl="0" algn="ctr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 algn="ctr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 algn="ctr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VY_32_INOVACE_03_Věcné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učení_18_8. </a:t>
            </a:r>
            <a:r>
              <a:rPr lang="cs-CZ" sz="20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ročník_Drogy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 algn="ctr">
              <a:spcBef>
                <a:spcPts val="0"/>
              </a:spcBef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učiva „Nebezpečí drog“, která by měla pomocí textu, otázek a obrázků pomoci žákům přiblížit tuto závažnou problematiku. Materiál je určen pro výuku žáků se středně těžkým </a:t>
            </a:r>
            <a:r>
              <a:rPr lang="cs-CZ" sz="200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mentálním postižením.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73" y="764704"/>
            <a:ext cx="602108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432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Když se řekne drogy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Co tě napadne, když slyšíš slovo drogy?</a:t>
            </a:r>
          </a:p>
        </p:txBody>
      </p:sp>
      <p:pic>
        <p:nvPicPr>
          <p:cNvPr id="1026" name="Picture 2" descr="C:\Users\n37n\AppData\Local\Microsoft\Windows\Temporary Internet Files\Content.IE5\DE4CGPLA\MP90030889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2782566" cy="183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n37n\AppData\Local\Microsoft\Windows\Temporary Internet Files\Content.IE5\K0O7W0UI\MP90033728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043" y="3505644"/>
            <a:ext cx="2353133" cy="167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n37n\AppData\Local\Microsoft\Windows\Temporary Internet Files\Content.IE5\S7687CZ2\MC9002909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8404"/>
            <a:ext cx="1872208" cy="146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75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všechno mezi drogy patří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Jsou to nebezpečné návykové látky. Mohou vypadat jako barevné tabletky.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1" name="Picture 3" descr="C:\Users\n37n\AppData\Local\Microsoft\Windows\Temporary Internet Files\Content.IE5\K0O7W0UI\MP9003372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68960"/>
            <a:ext cx="2116139" cy="296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76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683568" y="1052736"/>
            <a:ext cx="7546032" cy="5073427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Nebo </a:t>
            </a:r>
            <a:r>
              <a:rPr lang="cs-CZ" dirty="0"/>
              <a:t>jako prášek, který si lidé rozpuštěný píchají injekcemi do žil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81" name="Picture 9" descr="C:\Users\n37n\AppData\Local\Microsoft\Windows\Temporary Internet Files\Content.IE5\S7687CZ2\MP9001826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2936"/>
            <a:ext cx="24079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65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1052513"/>
            <a:ext cx="7618040" cy="507365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Také jste možná slyšeli, že mladí lidé kouří trávu (marihuanu).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Návyk na tyto látky poškozuje zdraví a může mladému člověku zničit celý život.</a:t>
            </a:r>
            <a:endParaRPr lang="cs-CZ" dirty="0"/>
          </a:p>
        </p:txBody>
      </p:sp>
      <p:pic>
        <p:nvPicPr>
          <p:cNvPr id="4099" name="Picture 3" descr="C:\Users\n37n\AppData\Local\Microsoft\Windows\Temporary Internet Files\Content.IE5\K0O7W0UI\MC900053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010" y="2636912"/>
            <a:ext cx="1506146" cy="122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51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Kde se můžeme s těmito drogami setkat?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Tyto drogy vám může někdo nabídnout. Na diskotéce, ale klidně i na ulici blízko školy.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5124" name="Picture 4" descr="C:\Users\n37n\AppData\Local\Microsoft\Windows\Temporary Internet Files\Content.IE5\S7687CZ2\MP900431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12976"/>
            <a:ext cx="2592288" cy="299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9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Pamatuj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Od </a:t>
            </a:r>
            <a:r>
              <a:rPr lang="cs-CZ" dirty="0">
                <a:solidFill>
                  <a:srgbClr val="FFFF00"/>
                </a:solidFill>
              </a:rPr>
              <a:t>cizích lidí si nic neber, některé drogy vypadají jako hezká barevná tabletka </a:t>
            </a:r>
            <a:endParaRPr lang="cs-CZ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s </a:t>
            </a:r>
            <a:r>
              <a:rPr lang="cs-CZ" dirty="0">
                <a:solidFill>
                  <a:srgbClr val="FFFF00"/>
                </a:solidFill>
              </a:rPr>
              <a:t>obrázkem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Nenech se od nikoho nutit, abys vyzkoušel sníst nebo vypít něco, co nechceš.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Na diskotéce nenechávej bez dozoru svoje pití, mohl by ti tam někdo hodit tabletu nebo nasypat prášek.</a:t>
            </a: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620" y="2613265"/>
            <a:ext cx="46355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762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692697"/>
            <a:ext cx="7546032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Když ti něco vnucuje tvůj kamarád, přemýšlej, jestli je to opravdu kamarád.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Nesahej na pohozenou injekční jehlu nebo stříkačku holou rukou. Hrozí ti poranění a nákaza infekční nemocí. Nález hned nahlas nejbližšímu  dospělému člověku.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Pokud není jiné řešení a musíš stříkačku pohozenou na hřišti odklidit sám, navlékni si na ruku gumovou rukavici nebo alespoň igelitový sáček.</a:t>
            </a:r>
          </a:p>
        </p:txBody>
      </p:sp>
    </p:spTree>
    <p:extLst>
      <p:ext uri="{BB962C8B-B14F-4D97-AF65-F5344CB8AC3E}">
        <p14:creationId xmlns:p14="http://schemas.microsoft.com/office/powerpoint/2010/main" val="51180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Jsou cigarety z obchodu také drogy?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Ano, jsou.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Víš proč?</a:t>
            </a:r>
            <a:endParaRPr lang="cs-CZ" dirty="0"/>
          </a:p>
        </p:txBody>
      </p:sp>
      <p:pic>
        <p:nvPicPr>
          <p:cNvPr id="7171" name="Picture 3" descr="C:\Users\n37n\AppData\Local\Microsoft\Windows\Temporary Internet Files\Content.IE5\DE4CGPLA\MC9000134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266" y="1484784"/>
            <a:ext cx="1584176" cy="253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82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Při kouření lidé vdechují kouř se spoustou škodlivých chemických látek. Tyto látky mohou způsobit řadu onemocnění. 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I na krabičkách si kuřáci mohou přečíst o škodlivosti kouření a nebezpečí  onemocnění rakovinou plic.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Proč přesto lidé nepřestanou kouřit?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166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Odpověď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Protože tabákový kouř obsahuje nikotin a člověk si na něj rychle vytváří návyk. Nedokáže se potom často kouření zbavit celý svůj život.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4" name="Picture 2" descr="C:\Users\n37n\AppData\Local\Microsoft\Windows\Temporary Internet Files\Content.IE5\K0O7W0UI\MP9003860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17032"/>
            <a:ext cx="3459629" cy="247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21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Znáš ještě nějakou drogu, která se dá koupit v obchodech?</a:t>
            </a:r>
            <a:endParaRPr lang="cs-CZ" dirty="0"/>
          </a:p>
        </p:txBody>
      </p:sp>
      <p:pic>
        <p:nvPicPr>
          <p:cNvPr id="9218" name="Picture 2" descr="C:\Users\n37n\AppData\Local\Microsoft\Windows\Temporary Internet Files\Content.IE5\K0O7W0UI\MP90040746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1944336" cy="245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n37n\AppData\Local\Microsoft\Windows\Temporary Internet Files\Content.IE5\K0O7W0UI\MC9001123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80928"/>
            <a:ext cx="141261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n37n\AppData\Local\Microsoft\Windows\Temporary Internet Files\Content.IE5\S7687CZ2\MC9001123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24944"/>
            <a:ext cx="1611544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15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Odpověď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Jistě jste poznali alkohol.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Užívání alkoholu je škodlivé. Už po malé dávce může u dětí dojít k otravě alkoholem. U těžších otrav dochází i k zástavě dechu. Při podezření na otravu alkoholem musíme zavolat lékaře.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Pozor, pivo a víno také patří mezi alkohol!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130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/>
              <a:t>Citace</a:t>
            </a:r>
            <a:br>
              <a:rPr lang="cs-CZ" sz="2800" dirty="0"/>
            </a:br>
            <a:r>
              <a:rPr lang="cs-CZ" sz="2800" dirty="0"/>
              <a:t>ilustrace: </a:t>
            </a:r>
            <a:r>
              <a:rPr lang="cs-CZ" sz="2800" dirty="0">
                <a:hlinkClick r:id="rId2"/>
              </a:rPr>
              <a:t>www.office.microsoft.com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9109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162</TotalTime>
  <Words>423</Words>
  <Application>Microsoft Office PowerPoint</Application>
  <PresentationFormat>Předvádění na obrazovce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Lití písma</vt:lpstr>
      <vt:lpstr>n</vt:lpstr>
      <vt:lpstr>Když se řekne drogy</vt:lpstr>
      <vt:lpstr>Co všechno mezi drogy patří</vt:lpstr>
      <vt:lpstr>Prezentace aplikace PowerPoint</vt:lpstr>
      <vt:lpstr>Prezentace aplikace PowerPoint</vt:lpstr>
      <vt:lpstr>Kde se můžeme s těmito drogami setkat?</vt:lpstr>
      <vt:lpstr> Pamatuj: </vt:lpstr>
      <vt:lpstr>Prezentace aplikace PowerPoint</vt:lpstr>
      <vt:lpstr>Jsou cigarety z obchodu také drogy?</vt:lpstr>
      <vt:lpstr>Odpověď</vt:lpstr>
      <vt:lpstr>Odpověď</vt:lpstr>
      <vt:lpstr>Znáš ještě nějakou drogu, která se dá koupit v obchodech?</vt:lpstr>
      <vt:lpstr>Odpověď</vt:lpstr>
      <vt:lpstr>Citace 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19</cp:revision>
  <dcterms:created xsi:type="dcterms:W3CDTF">2011-11-27T08:41:21Z</dcterms:created>
  <dcterms:modified xsi:type="dcterms:W3CDTF">2013-01-10T18:55:22Z</dcterms:modified>
</cp:coreProperties>
</file>