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1052736"/>
            <a:ext cx="2952328" cy="432048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924944"/>
            <a:ext cx="7488832" cy="3312368"/>
          </a:xfrm>
        </p:spPr>
        <p:txBody>
          <a:bodyPr>
            <a:normAutofit fontScale="92500"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učení_19_8. </a:t>
            </a:r>
            <a:r>
              <a:rPr lang="cs-CZ" sz="22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ročník_Mezilidské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vztahy – přátelství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2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prezentaci, která má za úkol především pomocí textu a úkolů přimět žáky přemýšlet o tom, co je to skutečné přátelství. Materiál je určen pro výuku žáků se středně těžkým mentálním postižením.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64704"/>
            <a:ext cx="6021089" cy="1488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423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755576" y="274638"/>
            <a:ext cx="747402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Co si představíš, když </a:t>
            </a:r>
            <a:r>
              <a:rPr lang="cs-CZ" sz="3200" dirty="0"/>
              <a:t>s</a:t>
            </a:r>
            <a:r>
              <a:rPr lang="cs-CZ" sz="3200" dirty="0" smtClean="0"/>
              <a:t>lyšíš slovo </a:t>
            </a:r>
            <a:r>
              <a:rPr lang="cs-CZ" sz="3200" b="1" dirty="0" smtClean="0">
                <a:solidFill>
                  <a:srgbClr val="7030A0"/>
                </a:solidFill>
              </a:rPr>
              <a:t>přátelství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1028" name="Picture 4" descr="C:\Users\n37n\AppData\Local\Microsoft\Windows\Temporary Internet Files\Content.IE5\S7687CZ2\MP9004265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451" y="4329946"/>
            <a:ext cx="1807973" cy="1807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AM1I8PN9\MP9004223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85084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DE4CGPLA\MP9004395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79291"/>
            <a:ext cx="2124236" cy="212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AM1I8PN9\MP9004395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266" y="2024153"/>
            <a:ext cx="2448272" cy="163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37n\AppData\Local\Microsoft\Windows\Temporary Internet Files\Content.IE5\S7687CZ2\MP90043094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9291"/>
            <a:ext cx="2590497" cy="171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37n\AppData\Local\Microsoft\Windows\Temporary Internet Files\Content.IE5\DE4CGPLA\MP9004392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057" y="4509120"/>
            <a:ext cx="2624336" cy="184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523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Co mi říká přítel? Vyber větu, kterou považuješ za správnou. 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Přítel je pouze ten člověk, který mi říká samé pěkné věci.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/>
              <a:t>Přítele poznám podle toho, že mi nikdy nelže, řekne mi i nepříjemnou pravdu.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2231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Pokud jsi vybral první větu, co by se mohlo stát: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Přítel mi říká samé pěkné </a:t>
            </a:r>
            <a:r>
              <a:rPr lang="cs-CZ" sz="2000" b="1" dirty="0" smtClean="0">
                <a:solidFill>
                  <a:srgbClr val="FF0000"/>
                </a:solidFill>
              </a:rPr>
              <a:t>věci.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Mohlo by se mi stát, že mě bude přítel chválit za všechno, co udělám.  I když udělám něco špatného. Sice se mi to bude hezky poslouchat, ale vlastně si kvůli tomu ani neuvědomím svou chybu.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Přítelkyně mi říká samé pěkné věci.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Přítelkyně mi pochválí šaty, které se nehodí do divadla. Já si je do divadla vezmu, ale pak kolem sebe uslyším, že se tyhle šaty hodí leda tak v létě na pláž.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62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solidFill>
                  <a:srgbClr val="7030A0"/>
                </a:solidFill>
              </a:rPr>
              <a:t>Pokud jsi vybral </a:t>
            </a:r>
            <a:r>
              <a:rPr lang="cs-CZ" sz="2800" dirty="0" smtClean="0">
                <a:solidFill>
                  <a:srgbClr val="7030A0"/>
                </a:solidFill>
              </a:rPr>
              <a:t>druhou </a:t>
            </a:r>
            <a:r>
              <a:rPr lang="cs-CZ" sz="2800" dirty="0">
                <a:solidFill>
                  <a:srgbClr val="7030A0"/>
                </a:solidFill>
              </a:rPr>
              <a:t>větu, </a:t>
            </a:r>
            <a:r>
              <a:rPr lang="cs-CZ" sz="2800" dirty="0" smtClean="0">
                <a:solidFill>
                  <a:srgbClr val="7030A0"/>
                </a:solidFill>
              </a:rPr>
              <a:t>zkus vymyslet příhodu, kdy ti pravdivý názor přítele může v životě pomoci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Přítele </a:t>
            </a:r>
            <a:r>
              <a:rPr lang="cs-CZ" sz="2800" b="1" dirty="0">
                <a:solidFill>
                  <a:srgbClr val="FF0000"/>
                </a:solidFill>
              </a:rPr>
              <a:t>poznám podle toho, že mi nikdy nelže, řekne mi i nepříjemnou pravdu.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90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Ze všech vět vyber a zakroužkuj jednu, která se ti zdá být úplně nesmyslná. Vysvětli spolužákům proč.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651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Pravého přítele poznám podle toho, že mi často nosí dárky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Správného přítele musím mít pořád nablízku, měl by bydlet ve stejné ulici, aby mi mohl pořád pomáhat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Přítel mě nechá vždycky všechno od sebe opsat, abych nedostal špatnou známku.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Správný přítel se se mnou rozdělí o svačinu, když jsem svou nechal ten den doma.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Přítel mi pomůže s domácím úkolem, snaží se mi vysvětlit to, čemu nerozumím, nedává mi opsat svůj hotový úkol.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Přítel může bydlet kdekoliv, nezáleží na tom, jestli se spolu vídáme každý </a:t>
            </a:r>
            <a:r>
              <a:rPr lang="cs-CZ" dirty="0" smtClean="0"/>
              <a:t>den.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7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895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383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</vt:lpstr>
      <vt:lpstr>Co si představíš, když slyšíš slovo přátelství?</vt:lpstr>
      <vt:lpstr>Co mi říká přítel? Vyber větu, kterou považuješ za správnou. </vt:lpstr>
      <vt:lpstr>Pokud jsi vybral první větu, co by se mohlo stát:</vt:lpstr>
      <vt:lpstr>Pokud jsi vybral druhou větu, zkus vymyslet příhodu, kdy ti pravdivý názor přítele může v životě pomoci</vt:lpstr>
      <vt:lpstr>Ze všech vět vyber a zakroužkuj jednu, která se ti zdá být úplně nesmyslná. Vysvětli spolužákům proč.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16</cp:revision>
  <dcterms:created xsi:type="dcterms:W3CDTF">2011-11-27T10:55:09Z</dcterms:created>
  <dcterms:modified xsi:type="dcterms:W3CDTF">2013-01-10T18:56:53Z</dcterms:modified>
</cp:coreProperties>
</file>