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699792" y="836712"/>
            <a:ext cx="3600400" cy="504056"/>
          </a:xfrm>
        </p:spPr>
        <p:txBody>
          <a:bodyPr>
            <a:normAutofit/>
          </a:bodyPr>
          <a:lstStyle/>
          <a:p>
            <a:r>
              <a:rPr lang="cs-CZ" sz="800" dirty="0" smtClean="0"/>
              <a:t>n</a:t>
            </a:r>
            <a:endParaRPr lang="cs-CZ" sz="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2780928"/>
            <a:ext cx="7344816" cy="3240360"/>
          </a:xfrm>
        </p:spPr>
        <p:txBody>
          <a:bodyPr>
            <a:normAutofit fontScale="92500"/>
          </a:bodyPr>
          <a:lstStyle/>
          <a:p>
            <a:pPr lvl="0">
              <a:spcBef>
                <a:spcPts val="0"/>
              </a:spcBef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lvl="0">
              <a:spcBef>
                <a:spcPts val="0"/>
              </a:spcBef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lvl="0">
              <a:spcBef>
                <a:spcPts val="0"/>
              </a:spcBef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VY_32_INOVACE_03_Věcné </a:t>
            </a:r>
            <a:r>
              <a:rPr lang="cs-CZ" sz="22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učení_20_8. ročník _Přísloví o přátelství</a:t>
            </a:r>
            <a:endParaRPr lang="cs-CZ" sz="22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sz="22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sz="22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</a:t>
            </a:r>
            <a:r>
              <a:rPr lang="cs-CZ" sz="22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tabuli</a:t>
            </a:r>
          </a:p>
          <a:p>
            <a:pPr lvl="0">
              <a:spcBef>
                <a:spcPts val="0"/>
              </a:spcBef>
            </a:pPr>
            <a:endParaRPr lang="cs-CZ" sz="22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2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prezentaci, která by měla sloužit jako obrazová a textová podpora při výuce o hodnotě přátelství. Materiál je určen pro výuku žáků se středně těžkým mentálním postižením.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20" y="764704"/>
            <a:ext cx="6021089" cy="1296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122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 kterém zvířeti se říká, že je nejlepším přítelem člověka?</a:t>
            </a:r>
            <a:endParaRPr lang="cs-CZ" sz="2800" dirty="0"/>
          </a:p>
        </p:txBody>
      </p:sp>
      <p:pic>
        <p:nvPicPr>
          <p:cNvPr id="1026" name="Picture 2" descr="C:\Users\n37n\AppData\Local\Microsoft\Windows\Temporary Internet Files\Content.IE5\S7687CZ2\MP900407362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73" y="1840941"/>
            <a:ext cx="207023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37n\AppData\Local\Microsoft\Windows\Temporary Internet Files\Content.IE5\AM1I8PN9\MP90018044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616" y="1771719"/>
            <a:ext cx="2116832" cy="139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n37n\AppData\Local\Microsoft\Windows\Temporary Internet Files\Content.IE5\DE4CGPLA\MP9004448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349" y="4037466"/>
            <a:ext cx="1849365" cy="242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n37n\AppData\Local\Microsoft\Windows\Temporary Internet Files\Content.IE5\S7687CZ2\MC9003323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765" y="4365104"/>
            <a:ext cx="2152548" cy="150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n37n\AppData\Local\Microsoft\Windows\Temporary Internet Files\Content.IE5\AM1I8PN9\MC90033238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40941"/>
            <a:ext cx="1826057" cy="14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n37n\AppData\Local\Microsoft\Windows\Temporary Internet Files\Content.IE5\DE4CGPLA\MP90040696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73" y="4653136"/>
            <a:ext cx="2273481" cy="151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09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Jistě jste našli správnou odpověď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70C0"/>
                </a:solidFill>
              </a:rPr>
              <a:t>Pes je nejlepším přítelem člověka.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2051" name="Picture 3" descr="C:\Users\n37n\AppData\Local\Microsoft\Windows\Temporary Internet Files\Content.IE5\AM1I8PN9\MP90031684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18763"/>
            <a:ext cx="2952328" cy="1943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n37n\AppData\Local\Microsoft\Windows\Temporary Internet Files\Content.IE5\K0O7W0UI\MP90025547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512793"/>
            <a:ext cx="1854702" cy="2824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n37n\AppData\Local\Microsoft\Windows\Temporary Internet Files\Content.IE5\S7687CZ2\MP90040368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439" y="3239361"/>
            <a:ext cx="2215071" cy="2073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72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Jaké vlastnosti má pes, proč se o něm říká, že je nejlepším přítelem člověka?</a:t>
            </a:r>
            <a:endParaRPr lang="cs-CZ" sz="2800" dirty="0"/>
          </a:p>
        </p:txBody>
      </p:sp>
      <p:pic>
        <p:nvPicPr>
          <p:cNvPr id="3078" name="Picture 6" descr="C:\Users\n37n\AppData\Local\Microsoft\Windows\Temporary Internet Files\Content.IE5\AM1I8PN9\MP9004448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931541"/>
            <a:ext cx="1703850" cy="2235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n37n\AppData\Local\Microsoft\Windows\Temporary Internet Files\Content.IE5\AM1I8PN9\MP9004068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088" y="4782821"/>
            <a:ext cx="2654292" cy="176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n37n\AppData\Local\Microsoft\Windows\Temporary Internet Files\Content.IE5\AM1I8PN9\MP90044479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38577"/>
            <a:ext cx="1586872" cy="208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n37n\AppData\Local\Microsoft\Windows\Temporary Internet Files\Content.IE5\AM1I8PN9\MP9004448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504854"/>
            <a:ext cx="1674048" cy="219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n37n\AppData\Local\Microsoft\Windows\Temporary Internet Files\Content.IE5\AM1I8PN9\MP90044481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266" y="3965243"/>
            <a:ext cx="1982347" cy="2600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3087" name="Picture 15" descr="C:\Users\n37n\AppData\Local\Microsoft\Windows\Temporary Internet Files\Content.IE5\AM1I8PN9\MP90040161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55" y="4166912"/>
            <a:ext cx="2322380" cy="154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53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rmAutofit/>
          </a:bodyPr>
          <a:lstStyle/>
          <a:p>
            <a:r>
              <a:rPr lang="cs-CZ" sz="3100" dirty="0" smtClean="0">
                <a:solidFill>
                  <a:schemeClr val="accent3">
                    <a:lumMod val="50000"/>
                  </a:schemeClr>
                </a:solidFill>
              </a:rPr>
              <a:t>Přísloví o přátelství najdeme spoustu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Žít bez přátel je jako žít bez slunce.</a:t>
            </a:r>
          </a:p>
          <a:p>
            <a:pPr marL="0" indent="0" algn="ctr">
              <a:buNone/>
            </a:pPr>
            <a:r>
              <a:rPr lang="cs-CZ" sz="2400" dirty="0">
                <a:solidFill>
                  <a:srgbClr val="C00000"/>
                </a:solidFill>
              </a:rPr>
              <a:t>n</a:t>
            </a:r>
            <a:r>
              <a:rPr lang="cs-CZ" sz="2400" dirty="0" smtClean="0">
                <a:solidFill>
                  <a:srgbClr val="C00000"/>
                </a:solidFill>
              </a:rPr>
              <a:t>ěmecké přísloví</a:t>
            </a:r>
          </a:p>
          <a:p>
            <a:pPr marL="0" indent="0" algn="ctr">
              <a:buNone/>
            </a:pPr>
            <a:endParaRPr lang="cs-CZ" sz="2000" dirty="0" smtClean="0"/>
          </a:p>
          <a:p>
            <a:pPr marL="0" indent="0" algn="ctr">
              <a:buNone/>
            </a:pPr>
            <a:endParaRPr lang="cs-CZ" sz="2000" dirty="0"/>
          </a:p>
          <a:p>
            <a:pPr marL="0" indent="0" algn="ctr">
              <a:buNone/>
            </a:pPr>
            <a:endParaRPr lang="cs-CZ" sz="2400" dirty="0"/>
          </a:p>
          <a:p>
            <a:pPr marL="0" indent="0" algn="ctr">
              <a:buNone/>
            </a:pPr>
            <a:endParaRPr lang="cs-CZ" sz="2800" b="1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Kdo hledá přítele bez chyby, zůstane bez přítele.</a:t>
            </a:r>
          </a:p>
          <a:p>
            <a:pPr marL="0" indent="0" algn="ctr">
              <a:buNone/>
            </a:pPr>
            <a:r>
              <a:rPr lang="cs-CZ" sz="2400" dirty="0">
                <a:solidFill>
                  <a:srgbClr val="7030A0"/>
                </a:solidFill>
              </a:rPr>
              <a:t>t</a:t>
            </a:r>
            <a:r>
              <a:rPr lang="cs-CZ" sz="2400" dirty="0" smtClean="0">
                <a:solidFill>
                  <a:srgbClr val="7030A0"/>
                </a:solidFill>
              </a:rPr>
              <a:t>urecké přísloví</a:t>
            </a:r>
          </a:p>
          <a:p>
            <a:pPr marL="0" indent="0" algn="ctr">
              <a:buNone/>
            </a:pPr>
            <a:endParaRPr lang="cs-CZ" sz="2000" dirty="0"/>
          </a:p>
        </p:txBody>
      </p:sp>
      <p:pic>
        <p:nvPicPr>
          <p:cNvPr id="2050" name="Picture 2" descr="C:\Users\n37n\AppData\Local\Microsoft\Windows\Temporary Internet Files\Content.IE5\AM1I8PN9\MC90044040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492896"/>
            <a:ext cx="2307704" cy="2307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91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39551" y="1124744"/>
            <a:ext cx="7734293" cy="5000625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b="1" dirty="0">
                <a:solidFill>
                  <a:srgbClr val="C00000"/>
                </a:solidFill>
              </a:rPr>
              <a:t>S přítelem po boku není žádná cesta příliš dlouhá.</a:t>
            </a:r>
          </a:p>
          <a:p>
            <a:pPr marL="0" indent="0" algn="ctr">
              <a:buNone/>
            </a:pPr>
            <a:r>
              <a:rPr lang="cs-CZ" sz="2400" dirty="0">
                <a:solidFill>
                  <a:srgbClr val="C00000"/>
                </a:solidFill>
              </a:rPr>
              <a:t>japonské přísloví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2800" b="1" dirty="0">
                <a:solidFill>
                  <a:srgbClr val="0070C0"/>
                </a:solidFill>
              </a:rPr>
              <a:t>Nevíš, kdo je tvým přítelem, dokud se s tebou neprolomí led.</a:t>
            </a:r>
          </a:p>
          <a:p>
            <a:pPr marL="0" indent="0" algn="ctr">
              <a:buNone/>
            </a:pPr>
            <a:r>
              <a:rPr lang="cs-CZ" sz="2400" dirty="0">
                <a:solidFill>
                  <a:srgbClr val="0070C0"/>
                </a:solidFill>
              </a:rPr>
              <a:t>eskymácké přísloví</a:t>
            </a:r>
          </a:p>
        </p:txBody>
      </p:sp>
      <p:pic>
        <p:nvPicPr>
          <p:cNvPr id="1026" name="Picture 2" descr="C:\Users\n37n\AppData\Local\Microsoft\Windows\Temporary Internet Files\Content.IE5\S7687CZ2\MC9000170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815" y="4221088"/>
            <a:ext cx="1418514" cy="225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38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cs-CZ" sz="3200" dirty="0" smtClean="0"/>
              <a:t>Vyber si jedno přísloví a zkus vysvětlit, jak mu rozumíš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sz="2800" b="1" dirty="0">
                <a:solidFill>
                  <a:srgbClr val="C00000"/>
                </a:solidFill>
              </a:rPr>
              <a:t>Žít bez přátel je jako žít bez slunce.</a:t>
            </a:r>
          </a:p>
          <a:p>
            <a:pPr marL="0" indent="0" algn="ctr">
              <a:buNone/>
            </a:pPr>
            <a:r>
              <a:rPr lang="cs-CZ" sz="2400" dirty="0">
                <a:solidFill>
                  <a:srgbClr val="C00000"/>
                </a:solidFill>
              </a:rPr>
              <a:t>německé </a:t>
            </a:r>
            <a:r>
              <a:rPr lang="cs-CZ" sz="2400" dirty="0" smtClean="0">
                <a:solidFill>
                  <a:srgbClr val="C00000"/>
                </a:solidFill>
              </a:rPr>
              <a:t>přísloví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2800" b="1" dirty="0">
                <a:solidFill>
                  <a:srgbClr val="7030A0"/>
                </a:solidFill>
              </a:rPr>
              <a:t>Kdo hledá přítele bez chyby, zůstane bez přítele.</a:t>
            </a:r>
          </a:p>
          <a:p>
            <a:pPr marL="0" indent="0" algn="ctr">
              <a:buNone/>
            </a:pPr>
            <a:r>
              <a:rPr lang="cs-CZ" sz="2400" dirty="0">
                <a:solidFill>
                  <a:srgbClr val="7030A0"/>
                </a:solidFill>
              </a:rPr>
              <a:t>turecké </a:t>
            </a:r>
            <a:r>
              <a:rPr lang="cs-CZ" sz="2400" dirty="0" smtClean="0">
                <a:solidFill>
                  <a:srgbClr val="7030A0"/>
                </a:solidFill>
              </a:rPr>
              <a:t>přísloví</a:t>
            </a:r>
          </a:p>
          <a:p>
            <a:pPr marL="0" indent="0" algn="ctr">
              <a:buNone/>
            </a:pPr>
            <a:endParaRPr lang="cs-CZ" sz="2400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endParaRPr lang="cs-CZ" sz="2400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cs-CZ" sz="2800" b="1" dirty="0">
                <a:solidFill>
                  <a:srgbClr val="C00000"/>
                </a:solidFill>
              </a:rPr>
              <a:t>S přítelem po boku není žádná cesta příliš dlouhá.</a:t>
            </a:r>
          </a:p>
          <a:p>
            <a:pPr marL="0" indent="0" algn="ctr">
              <a:buNone/>
            </a:pPr>
            <a:r>
              <a:rPr lang="cs-CZ" sz="2400" dirty="0">
                <a:solidFill>
                  <a:srgbClr val="C00000"/>
                </a:solidFill>
              </a:rPr>
              <a:t>japonské </a:t>
            </a:r>
            <a:r>
              <a:rPr lang="cs-CZ" sz="2400" dirty="0" smtClean="0">
                <a:solidFill>
                  <a:srgbClr val="C00000"/>
                </a:solidFill>
              </a:rPr>
              <a:t>přísloví</a:t>
            </a:r>
          </a:p>
          <a:p>
            <a:pPr marL="0" indent="0" algn="ctr">
              <a:buNone/>
            </a:pPr>
            <a:endParaRPr lang="cs-CZ" sz="2400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cs-CZ" sz="2800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cs-CZ" sz="2800" b="1" dirty="0">
                <a:solidFill>
                  <a:srgbClr val="0070C0"/>
                </a:solidFill>
              </a:rPr>
              <a:t>Nevíš, kdo je tvým přítelem, dokud se s tebou neprolomí led.</a:t>
            </a:r>
          </a:p>
          <a:p>
            <a:pPr marL="0" indent="0" algn="ctr">
              <a:buNone/>
            </a:pPr>
            <a:r>
              <a:rPr lang="cs-CZ" sz="2400" dirty="0">
                <a:solidFill>
                  <a:srgbClr val="0070C0"/>
                </a:solidFill>
              </a:rPr>
              <a:t>eskymácké přísloví</a:t>
            </a:r>
          </a:p>
          <a:p>
            <a:pPr marL="0" indent="0" algn="ctr">
              <a:buNone/>
            </a:pP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1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Citace</a:t>
            </a:r>
            <a:br>
              <a:rPr lang="cs-CZ" sz="2400" dirty="0"/>
            </a:br>
            <a:r>
              <a:rPr lang="cs-CZ" sz="2400" dirty="0"/>
              <a:t>ilustrace: </a:t>
            </a:r>
            <a:r>
              <a:rPr lang="cs-CZ" sz="2400" dirty="0">
                <a:hlinkClick r:id="rId2"/>
              </a:rPr>
              <a:t>www.office.microsoft.com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3187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225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n</vt:lpstr>
      <vt:lpstr>O kterém zvířeti se říká, že je nejlepším přítelem člověka?</vt:lpstr>
      <vt:lpstr>Jistě jste našli správnou odpověď</vt:lpstr>
      <vt:lpstr>Jaké vlastnosti má pes, proč se o něm říká, že je nejlepším přítelem člověka?</vt:lpstr>
      <vt:lpstr>Přísloví o přátelství najdeme spoustu</vt:lpstr>
      <vt:lpstr>Prezentace aplikace PowerPoint</vt:lpstr>
      <vt:lpstr>Vyber si jedno přísloví a zkus vysvětlit, jak mu rozumíš</vt:lpstr>
      <vt:lpstr>Citace ilustrace: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n37n</dc:creator>
  <cp:lastModifiedBy>n37n</cp:lastModifiedBy>
  <cp:revision>14</cp:revision>
  <dcterms:created xsi:type="dcterms:W3CDTF">2011-11-27T13:22:15Z</dcterms:created>
  <dcterms:modified xsi:type="dcterms:W3CDTF">2013-01-10T18:58:42Z</dcterms:modified>
</cp:coreProperties>
</file>