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66B712-543D-4744-9C05-FF6A3555DFA5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A07EA2-5EC2-4AFD-B8E7-77791D842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VY_32_INOVACE_142.ANJ.34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Cestování – slovní zásoba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142.ANJ.12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Anglický jazyk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Cestování – slovní zásoba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Jiří Karafiát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smtClean="0"/>
              <a:t>Velikost</a:t>
            </a:r>
            <a:r>
              <a:rPr lang="cs-CZ" sz="2800" smtClean="0"/>
              <a:t>:199 kB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13. 12. 2012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hotel, </a:t>
            </a:r>
            <a:r>
              <a:rPr lang="cs-CZ" sz="2800" dirty="0" err="1" smtClean="0"/>
              <a:t>airport</a:t>
            </a:r>
            <a:r>
              <a:rPr lang="cs-CZ" sz="2800" dirty="0" smtClean="0"/>
              <a:t>, </a:t>
            </a:r>
            <a:r>
              <a:rPr lang="cs-CZ" sz="2800" dirty="0" err="1" smtClean="0"/>
              <a:t>seaside</a:t>
            </a:r>
            <a:r>
              <a:rPr lang="cs-CZ" sz="2800" dirty="0" smtClean="0"/>
              <a:t>, car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</a:t>
            </a:r>
            <a:r>
              <a:rPr lang="cs-CZ" dirty="0" smtClean="0"/>
              <a:t> žáci si opakují slovní zásobu v tématu cestování, učí se nová slova a uvažují, kam je přiřadí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59632" y="620688"/>
          <a:ext cx="6768000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2000"/>
                <a:gridCol w="1692000"/>
                <a:gridCol w="1692000"/>
                <a:gridCol w="169200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Hotel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Airport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Seaside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Car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4509120"/>
            <a:ext cx="158417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Life</a:t>
            </a:r>
            <a:r>
              <a:rPr lang="cs-CZ" dirty="0" smtClean="0"/>
              <a:t> </a:t>
            </a:r>
            <a:r>
              <a:rPr lang="cs-CZ" dirty="0" err="1" smtClean="0"/>
              <a:t>guard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3212976"/>
            <a:ext cx="165618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Duty free </a:t>
            </a:r>
            <a:r>
              <a:rPr lang="cs-CZ" dirty="0" err="1" smtClean="0"/>
              <a:t>shops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212976"/>
            <a:ext cx="144016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Deck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5373216"/>
            <a:ext cx="122413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Petrol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4077072"/>
            <a:ext cx="129614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Shell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4077072"/>
            <a:ext cx="165618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Steering</a:t>
            </a:r>
            <a:r>
              <a:rPr lang="cs-CZ" dirty="0" smtClean="0"/>
              <a:t> </a:t>
            </a:r>
            <a:r>
              <a:rPr lang="cs-CZ" dirty="0" err="1" smtClean="0"/>
              <a:t>wheel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645024"/>
            <a:ext cx="165618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belts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3645024"/>
            <a:ext cx="144016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Suntan</a:t>
            </a:r>
            <a:r>
              <a:rPr lang="cs-CZ" dirty="0" smtClean="0"/>
              <a:t> </a:t>
            </a:r>
            <a:r>
              <a:rPr lang="cs-CZ" dirty="0" err="1" smtClean="0"/>
              <a:t>lotion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4941168"/>
            <a:ext cx="129614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Sailing</a:t>
            </a:r>
            <a:r>
              <a:rPr lang="cs-CZ" dirty="0" smtClean="0"/>
              <a:t> </a:t>
            </a:r>
            <a:r>
              <a:rPr lang="cs-CZ" dirty="0" err="1" smtClean="0"/>
              <a:t>boat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4941168"/>
            <a:ext cx="129614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Firts</a:t>
            </a:r>
            <a:r>
              <a:rPr lang="cs-CZ" dirty="0" smtClean="0"/>
              <a:t>-</a:t>
            </a:r>
            <a:r>
              <a:rPr lang="cs-CZ" dirty="0" err="1" smtClean="0"/>
              <a:t>aid</a:t>
            </a:r>
            <a:r>
              <a:rPr lang="cs-CZ" dirty="0" smtClean="0"/>
              <a:t> </a:t>
            </a:r>
            <a:r>
              <a:rPr lang="cs-CZ" dirty="0" err="1" smtClean="0"/>
              <a:t>kit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3645024"/>
            <a:ext cx="122413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Reception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5373216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Trolley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4509120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Tyre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31840" y="4509120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Brake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4509120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Porter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4077072"/>
            <a:ext cx="115212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wardrobe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5373216"/>
            <a:ext cx="144016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Wash</a:t>
            </a:r>
            <a:r>
              <a:rPr lang="cs-CZ" dirty="0" smtClean="0"/>
              <a:t> </a:t>
            </a:r>
            <a:r>
              <a:rPr lang="cs-CZ" dirty="0" err="1" smtClean="0"/>
              <a:t>basin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5013176"/>
            <a:ext cx="129614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key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71600" y="5301208"/>
            <a:ext cx="187220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Departure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arrival</a:t>
            </a:r>
            <a:r>
              <a:rPr lang="cs-CZ" dirty="0" smtClean="0"/>
              <a:t> </a:t>
            </a:r>
            <a:r>
              <a:rPr lang="cs-CZ" dirty="0" err="1" smtClean="0"/>
              <a:t>board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92280" y="4941168"/>
            <a:ext cx="172819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Flight</a:t>
            </a:r>
            <a:r>
              <a:rPr lang="cs-CZ" dirty="0" smtClean="0"/>
              <a:t> </a:t>
            </a:r>
            <a:r>
              <a:rPr lang="cs-CZ" dirty="0" err="1" smtClean="0"/>
              <a:t>attendant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3212976"/>
            <a:ext cx="158417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Check</a:t>
            </a:r>
            <a:r>
              <a:rPr lang="cs-CZ" dirty="0" smtClean="0"/>
              <a:t>-in </a:t>
            </a:r>
            <a:r>
              <a:rPr lang="cs-CZ" dirty="0" err="1" smtClean="0"/>
              <a:t>desk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92280" y="4077072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Passport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92280" y="3645024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Towel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92280" y="3212976"/>
            <a:ext cx="129614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Double </a:t>
            </a:r>
            <a:r>
              <a:rPr lang="cs-CZ" dirty="0" err="1" smtClean="0"/>
              <a:t>bed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259632" y="188640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appropriate</a:t>
            </a:r>
            <a:r>
              <a:rPr lang="cs-CZ" dirty="0" smtClean="0"/>
              <a:t> </a:t>
            </a:r>
            <a:r>
              <a:rPr lang="cs-CZ" dirty="0" err="1" smtClean="0"/>
              <a:t>columns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31640" y="1844824"/>
          <a:ext cx="67680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2000"/>
                <a:gridCol w="1692000"/>
                <a:gridCol w="1692000"/>
                <a:gridCol w="169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Hotel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Airport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Seaside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Car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Check</a:t>
                      </a:r>
                      <a:r>
                        <a:rPr lang="cs-CZ" dirty="0" smtClean="0"/>
                        <a:t>-in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desk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Porter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Deck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chair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Seat </a:t>
                      </a:r>
                      <a:r>
                        <a:rPr lang="cs-CZ" dirty="0" err="1" smtClean="0"/>
                        <a:t>belts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Reception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Passport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Life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guard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Brake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Wardrobe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Flight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attendant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Sailing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Petrol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Room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key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Trolley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Suntan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lotion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Tyre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Wash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basin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Duty free </a:t>
                      </a:r>
                      <a:r>
                        <a:rPr lang="cs-CZ" dirty="0" err="1" smtClean="0"/>
                        <a:t>shops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Towel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First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aid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kit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Double </a:t>
                      </a:r>
                      <a:r>
                        <a:rPr lang="cs-CZ" dirty="0" err="1" smtClean="0"/>
                        <a:t>bed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Departure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arrival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board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Shell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Steering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wheel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136</Words>
  <Application>Microsoft Office PowerPoint</Application>
  <PresentationFormat>Předvádění na obrazovce (4:3)</PresentationFormat>
  <Paragraphs>77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zkarafij</dc:creator>
  <cp:lastModifiedBy>zkarafij</cp:lastModifiedBy>
  <cp:revision>34</cp:revision>
  <dcterms:created xsi:type="dcterms:W3CDTF">2012-11-14T13:30:26Z</dcterms:created>
  <dcterms:modified xsi:type="dcterms:W3CDTF">2012-12-17T10:48:00Z</dcterms:modified>
</cp:coreProperties>
</file>