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15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A38BFB-6EC7-4457-999D-A19B1A8B859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516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>
                <a:solidFill>
                  <a:schemeClr val="tx1"/>
                </a:solidFill>
              </a:rPr>
              <a:t>VY_32_INOVACE_01_Český </a:t>
            </a:r>
            <a:r>
              <a:rPr lang="cs-CZ" sz="2000" dirty="0" smtClean="0">
                <a:solidFill>
                  <a:schemeClr val="tx1"/>
                </a:solidFill>
              </a:rPr>
              <a:t>jazyk_8.ročník 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smtClean="0">
                <a:solidFill>
                  <a:schemeClr val="tx1"/>
                </a:solidFill>
              </a:rPr>
              <a:t>07_Slovesa </a:t>
            </a:r>
            <a:r>
              <a:rPr lang="cs-CZ" sz="2000" smtClean="0">
                <a:solidFill>
                  <a:schemeClr val="tx1"/>
                </a:solidFill>
              </a:rPr>
              <a:t>– </a:t>
            </a:r>
            <a:r>
              <a:rPr lang="cs-CZ" sz="2000" smtClean="0">
                <a:solidFill>
                  <a:schemeClr val="tx1"/>
                </a:solidFill>
              </a:rPr>
              <a:t>procvičování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Vyhledávání sloves, doplňování vhodných sloves do vět, tvoření vět s danými slovesy,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936104"/>
          </a:xfrm>
          <a:solidFill>
            <a:srgbClr val="7030A0"/>
          </a:solidFill>
        </p:spPr>
        <p:txBody>
          <a:bodyPr/>
          <a:lstStyle/>
          <a:p>
            <a:r>
              <a:rPr lang="cs-CZ" dirty="0" smtClean="0"/>
              <a:t>Slovesa - 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328592"/>
          </a:xfrm>
          <a:solidFill>
            <a:schemeClr val="bg1"/>
          </a:solidFill>
        </p:spPr>
        <p:txBody>
          <a:bodyPr>
            <a:normAutofit fontScale="92500" lnSpcReduction="20000"/>
          </a:bodyPr>
          <a:lstStyle/>
          <a:p>
            <a:pPr marL="457200" indent="-457200">
              <a:buAutoNum type="arabicPeriod"/>
            </a:pPr>
            <a:r>
              <a:rPr lang="cs-CZ" sz="2400" b="1" dirty="0" smtClean="0"/>
              <a:t>Všechna slovesa podtrhněte červeně:</a:t>
            </a:r>
          </a:p>
          <a:p>
            <a:pPr marL="0" indent="0">
              <a:buNone/>
            </a:pPr>
            <a:r>
              <a:rPr lang="cs-CZ" sz="2400" dirty="0" smtClean="0"/>
              <a:t>Myslivec, umýváme, bylinkový, přemýšlel, bydlím, hlídka, myčka, nedoslýchá, smícháme, sýček, hlídáš, zpívají, podzimní, říjen, utíkáš, nepovídej, bydliště, opisovala, sportovní, usínání.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2. Doplňte do vět vhodná slovesa:</a:t>
            </a:r>
            <a:endParaRPr lang="cs-CZ" sz="2400" b="1" dirty="0"/>
          </a:p>
          <a:p>
            <a:pPr marL="0" indent="0">
              <a:buNone/>
            </a:pPr>
            <a:r>
              <a:rPr lang="cs-CZ" sz="2400" dirty="0" smtClean="0"/>
              <a:t>Vlaštovky na podzim                              do teplých krajin.          </a:t>
            </a:r>
          </a:p>
          <a:p>
            <a:pPr marL="0" indent="0">
              <a:buNone/>
            </a:pPr>
            <a:r>
              <a:rPr lang="cs-CZ" sz="2400" dirty="0" smtClean="0"/>
              <a:t>Na dvoře                                   kohout.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ve školní jídelně.</a:t>
            </a:r>
          </a:p>
          <a:p>
            <a:pPr marL="0" indent="0">
              <a:buNone/>
            </a:pPr>
            <a:r>
              <a:rPr lang="cs-CZ" sz="2400" dirty="0" smtClean="0"/>
              <a:t>Na  nedalekém hřišti                                vybíjenou.</a:t>
            </a:r>
          </a:p>
          <a:p>
            <a:pPr marL="0" indent="0">
              <a:buNone/>
            </a:pPr>
            <a:r>
              <a:rPr lang="cs-CZ" sz="2400" dirty="0" smtClean="0"/>
              <a:t>Zahradník                              záhony. </a:t>
            </a:r>
          </a:p>
          <a:p>
            <a:pPr marL="0" indent="0">
              <a:buNone/>
            </a:pPr>
            <a:r>
              <a:rPr lang="cs-CZ" sz="2400" dirty="0" smtClean="0"/>
              <a:t>V parku                      sýkorky a kosi.</a:t>
            </a:r>
          </a:p>
          <a:p>
            <a:pPr marL="0" indent="0">
              <a:buNone/>
            </a:pPr>
            <a:r>
              <a:rPr lang="cs-CZ" sz="2400" dirty="0" smtClean="0"/>
              <a:t>Pes u boudy neustále                  .                      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800" dirty="0" smtClean="0"/>
              <a:t>           </a:t>
            </a: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7092280" y="3068960"/>
            <a:ext cx="1512168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štěká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092280" y="3573016"/>
            <a:ext cx="1512168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hrajeme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092280" y="4047194"/>
            <a:ext cx="1512168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kokrhá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092280" y="4581128"/>
            <a:ext cx="1512168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zpívají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092280" y="5085184"/>
            <a:ext cx="1512168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Obědvám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092280" y="5589240"/>
            <a:ext cx="1512168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uhrabuje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092280" y="6093296"/>
            <a:ext cx="1512168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odlétají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712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3. Z daných slov utvořte věty, doplňte začátek a konec věty. Slovesa podtrhněte: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1500808" y="1628800"/>
            <a:ext cx="1343000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střeše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2555776" y="2702496"/>
            <a:ext cx="1584176" cy="57606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včely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1483621" y="3789040"/>
            <a:ext cx="688687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tká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1483621" y="4703262"/>
            <a:ext cx="1584176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483621" y="5661248"/>
            <a:ext cx="1000147" cy="57606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4139952" y="5642489"/>
            <a:ext cx="1152128" cy="57606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dřevem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4139952" y="4703262"/>
            <a:ext cx="1584176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zelená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2275709" y="3789040"/>
            <a:ext cx="115212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pavouk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4499992" y="2702496"/>
            <a:ext cx="1584176" cy="57606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úlů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3699164" y="1628800"/>
            <a:ext cx="1296144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zavrkal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7090256" y="5642489"/>
            <a:ext cx="1329565" cy="57606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koně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6875900" y="4703262"/>
            <a:ext cx="1584176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tráva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771549" y="3789040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koutě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6835646" y="2702496"/>
            <a:ext cx="1584176" cy="57606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vylétají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7563637" y="1628800"/>
            <a:ext cx="865522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747257" y="1628800"/>
            <a:ext cx="1343000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holub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500808" y="2702496"/>
            <a:ext cx="519100" cy="57606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866773" y="3789040"/>
            <a:ext cx="688687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si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599190" y="3789040"/>
            <a:ext cx="688687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699017" y="5661248"/>
            <a:ext cx="1000147" cy="57606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vůz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546335" y="5642489"/>
            <a:ext cx="1329565" cy="57606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táhnou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499992" y="3789040"/>
            <a:ext cx="115212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pavučinu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423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4. Ke každému podstatnému jménu přidejte vhodné sloveso, s tímto slovním spojením utvořte věty s nejméně čtyřmi slovy:</a:t>
            </a:r>
            <a:endParaRPr lang="cs-CZ" sz="24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rodavačka              ___________________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</a:t>
            </a:r>
          </a:p>
          <a:p>
            <a:pPr marL="0" indent="0">
              <a:buNone/>
            </a:pPr>
            <a:r>
              <a:rPr lang="cs-CZ" sz="2400" dirty="0"/>
              <a:t>t</a:t>
            </a:r>
            <a:r>
              <a:rPr lang="cs-CZ" sz="2400" dirty="0" smtClean="0"/>
              <a:t>elefon                     ___________________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sníh                          ___________________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</a:t>
            </a:r>
          </a:p>
          <a:p>
            <a:pPr marL="0" indent="0">
              <a:buNone/>
            </a:pPr>
            <a:r>
              <a:rPr lang="cs-CZ" sz="2400" dirty="0"/>
              <a:t>v</a:t>
            </a:r>
            <a:r>
              <a:rPr lang="cs-CZ" sz="2400" dirty="0" smtClean="0"/>
              <a:t>ítr                           ___________________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</a:t>
            </a:r>
          </a:p>
          <a:p>
            <a:pPr marL="0" indent="0">
              <a:buNone/>
            </a:pPr>
            <a:r>
              <a:rPr lang="cs-CZ" sz="2400" dirty="0"/>
              <a:t>z</a:t>
            </a:r>
            <a:r>
              <a:rPr lang="cs-CZ" sz="2400" dirty="0" smtClean="0"/>
              <a:t>edník                     ___________________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760183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Řešení: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1.Myslivec, </a:t>
            </a:r>
            <a:r>
              <a:rPr lang="cs-CZ" sz="1400" u="sng" dirty="0" smtClean="0"/>
              <a:t>umýváme, </a:t>
            </a:r>
            <a:r>
              <a:rPr lang="cs-CZ" sz="1400" dirty="0" smtClean="0"/>
              <a:t>bylinkový, </a:t>
            </a:r>
            <a:r>
              <a:rPr lang="cs-CZ" sz="1400" u="sng" dirty="0" smtClean="0"/>
              <a:t>přemýšlel</a:t>
            </a:r>
            <a:r>
              <a:rPr lang="cs-CZ" sz="1400" dirty="0" smtClean="0"/>
              <a:t>, </a:t>
            </a:r>
            <a:r>
              <a:rPr lang="cs-CZ" sz="1400" u="sng" dirty="0" smtClean="0"/>
              <a:t>bydlím</a:t>
            </a:r>
            <a:r>
              <a:rPr lang="cs-CZ" sz="1400" dirty="0" smtClean="0"/>
              <a:t>, hlídka, myčka, </a:t>
            </a:r>
            <a:r>
              <a:rPr lang="cs-CZ" sz="1400" u="sng" dirty="0" smtClean="0"/>
              <a:t>nedoslýchá</a:t>
            </a:r>
            <a:r>
              <a:rPr lang="cs-CZ" sz="1400" dirty="0" smtClean="0"/>
              <a:t>, </a:t>
            </a:r>
            <a:r>
              <a:rPr lang="cs-CZ" sz="1400" u="sng" dirty="0" smtClean="0"/>
              <a:t>smícháme</a:t>
            </a:r>
            <a:r>
              <a:rPr lang="cs-CZ" sz="1400" dirty="0" smtClean="0"/>
              <a:t>, sýček, </a:t>
            </a:r>
            <a:r>
              <a:rPr lang="cs-CZ" sz="1400" u="sng" dirty="0" smtClean="0"/>
              <a:t>hlídáš</a:t>
            </a:r>
            <a:r>
              <a:rPr lang="cs-CZ" sz="1400" dirty="0" smtClean="0"/>
              <a:t>, </a:t>
            </a:r>
            <a:r>
              <a:rPr lang="cs-CZ" sz="1400" u="sng" dirty="0" smtClean="0"/>
              <a:t>zpívají</a:t>
            </a:r>
            <a:r>
              <a:rPr lang="cs-CZ" sz="1400" dirty="0" smtClean="0"/>
              <a:t>, podzimní, říjen, </a:t>
            </a:r>
            <a:r>
              <a:rPr lang="cs-CZ" sz="1400" u="sng" dirty="0" smtClean="0"/>
              <a:t>utíkáš, nepovídej, </a:t>
            </a:r>
            <a:r>
              <a:rPr lang="cs-CZ" sz="1400" dirty="0" smtClean="0"/>
              <a:t>bydliště, </a:t>
            </a:r>
            <a:r>
              <a:rPr lang="cs-CZ" sz="1400" u="sng" dirty="0" smtClean="0"/>
              <a:t>opisovala, </a:t>
            </a:r>
            <a:r>
              <a:rPr lang="cs-CZ" sz="1400" dirty="0" smtClean="0"/>
              <a:t>sportovní, usínání. 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2. Vlaštovky na podzim odlétají do teplých krajin. Na dvoře kokrhá kohout. Obědvám ve školní jídelně. Na nedalekém hřišti hrajeme vybíjenou. Zahradník uhrabuje záhony. V parku zpívají sýkorky a kosi. Pes u boudy neustále štěká.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3. Na střeše zavrkal holub. Včely vylétají z úlů. Pavouk si v koutě tká pavučinu. Tráva se zelená. Koně táhnou vůz se dřevem.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3568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390</TotalTime>
  <Words>332</Words>
  <Application>Microsoft Office PowerPoint</Application>
  <PresentationFormat>Předvádění na obrazovce (4:3)</PresentationFormat>
  <Paragraphs>68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Slovesa - procvičování</vt:lpstr>
      <vt:lpstr>3. Z daných slov utvořte věty, doplňte začátek a konec věty. Slovesa podtrhněte: </vt:lpstr>
      <vt:lpstr>4. Ke každému podstatnému jménu přidejte vhodné sloveso, s tímto slovním spojením utvořte věty s nejméně čtyřmi slovy: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42</cp:revision>
  <dcterms:created xsi:type="dcterms:W3CDTF">2011-06-19T09:19:17Z</dcterms:created>
  <dcterms:modified xsi:type="dcterms:W3CDTF">2011-12-21T07:34:05Z</dcterms:modified>
</cp:coreProperties>
</file>