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3" r:id="rId3"/>
    <p:sldId id="264" r:id="rId4"/>
    <p:sldId id="265" r:id="rId5"/>
    <p:sldId id="266" r:id="rId6"/>
    <p:sldId id="267" r:id="rId7"/>
    <p:sldId id="26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jazyk_9.ročník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smtClean="0">
                <a:solidFill>
                  <a:schemeClr val="tx1"/>
                </a:solidFill>
              </a:rPr>
              <a:t>17_Určování </a:t>
            </a:r>
            <a:r>
              <a:rPr lang="cs-CZ" sz="2000" dirty="0" smtClean="0">
                <a:solidFill>
                  <a:schemeClr val="tx1"/>
                </a:solidFill>
              </a:rPr>
              <a:t>času </a:t>
            </a:r>
            <a:r>
              <a:rPr lang="cs-CZ" sz="2000" smtClean="0">
                <a:solidFill>
                  <a:schemeClr val="tx1"/>
                </a:solidFill>
              </a:rPr>
              <a:t>u </a:t>
            </a:r>
            <a:r>
              <a:rPr lang="cs-CZ" sz="2000" smtClean="0">
                <a:solidFill>
                  <a:schemeClr val="tx1"/>
                </a:solidFill>
              </a:rPr>
              <a:t>sloves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Určování času u sloves, vyhledávání sloves a určování osoby, čísla a času, tvoření vět s danými slovesy v minulém, přítomném a budoucím čase, tvoření správného tvaru daného slovesa,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rgbClr val="7030A0"/>
          </a:solidFill>
        </p:spPr>
        <p:txBody>
          <a:bodyPr>
            <a:noAutofit/>
          </a:bodyPr>
          <a:lstStyle/>
          <a:p>
            <a:r>
              <a:rPr lang="cs-CZ" sz="4000" dirty="0" smtClean="0"/>
              <a:t>Určování času u sloves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Podtrhněte slovesa:</a:t>
            </a:r>
          </a:p>
          <a:p>
            <a:pPr marL="0" indent="0">
              <a:buNone/>
            </a:pPr>
            <a:r>
              <a:rPr lang="cs-CZ" sz="2400" i="1" u="sng" dirty="0" smtClean="0"/>
              <a:t>Čas minulý:</a:t>
            </a:r>
            <a:r>
              <a:rPr lang="cs-CZ" sz="2400" dirty="0" smtClean="0"/>
              <a:t>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Aleš počítal složitý příklad.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Děti si hrály na pískovišti.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My jsme zpívali oblíbenou píseň.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Já jsem psal domácí úkol.</a:t>
            </a:r>
          </a:p>
          <a:p>
            <a:pPr marL="0" indent="0">
              <a:buNone/>
            </a:pPr>
            <a:r>
              <a:rPr lang="cs-CZ" sz="2400" i="1" u="sng" dirty="0" smtClean="0"/>
              <a:t>                      </a:t>
            </a:r>
            <a:endParaRPr lang="cs-CZ" sz="2400" i="1" u="sng" dirty="0"/>
          </a:p>
        </p:txBody>
      </p:sp>
      <p:sp>
        <p:nvSpPr>
          <p:cNvPr id="4" name="Obdélník 3"/>
          <p:cNvSpPr/>
          <p:nvPr/>
        </p:nvSpPr>
        <p:spPr>
          <a:xfrm>
            <a:off x="611560" y="1412776"/>
            <a:ext cx="2448272" cy="144016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ČAS MINULÝ</a:t>
            </a:r>
          </a:p>
          <a:p>
            <a:pPr algn="ctr"/>
            <a:r>
              <a:rPr lang="cs-CZ" dirty="0" smtClean="0"/>
              <a:t>Děj proběhl</a:t>
            </a:r>
          </a:p>
          <a:p>
            <a:pPr algn="ctr"/>
            <a:r>
              <a:rPr lang="cs-CZ" dirty="0" smtClean="0"/>
              <a:t>(</a:t>
            </a:r>
            <a:r>
              <a:rPr lang="cs-CZ" i="1" dirty="0" smtClean="0"/>
              <a:t>před rokem, včera)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347864" y="1412776"/>
            <a:ext cx="2448272" cy="144016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ČAS PŘÍTOMNÝ</a:t>
            </a:r>
          </a:p>
          <a:p>
            <a:pPr algn="ctr"/>
            <a:r>
              <a:rPr lang="cs-CZ" dirty="0" smtClean="0"/>
              <a:t>Děj probíhá</a:t>
            </a:r>
          </a:p>
          <a:p>
            <a:pPr algn="ctr"/>
            <a:r>
              <a:rPr lang="cs-CZ" i="1" dirty="0" smtClean="0"/>
              <a:t>(právě nyní)</a:t>
            </a:r>
            <a:endParaRPr lang="cs-CZ" i="1" dirty="0"/>
          </a:p>
        </p:txBody>
      </p:sp>
      <p:sp>
        <p:nvSpPr>
          <p:cNvPr id="7" name="Obdélník 6"/>
          <p:cNvSpPr/>
          <p:nvPr/>
        </p:nvSpPr>
        <p:spPr>
          <a:xfrm>
            <a:off x="6156176" y="1412776"/>
            <a:ext cx="2448272" cy="144016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ČAS BUDOUCÍ</a:t>
            </a:r>
          </a:p>
          <a:p>
            <a:pPr algn="ctr"/>
            <a:r>
              <a:rPr lang="cs-CZ" dirty="0" smtClean="0"/>
              <a:t>Děj proběhne</a:t>
            </a:r>
          </a:p>
          <a:p>
            <a:pPr algn="ctr"/>
            <a:r>
              <a:rPr lang="cs-CZ" i="1" dirty="0" smtClean="0"/>
              <a:t>(za rok, zítra, za okamžik)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88291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i="1" u="sng" dirty="0" smtClean="0"/>
              <a:t>Čas přítomný:</a:t>
            </a:r>
            <a:endParaRPr lang="cs-CZ" sz="2400" i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                           Aleš počítá složitý příklad.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Děti si hrají na pískovišti.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My zpíváme oblíbenou píseň.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Já píšu domácí úkol.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i="1" u="sng" dirty="0" smtClean="0"/>
              <a:t>Čas budoucí: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Aleš bude počítat složitý příklad.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Děti si budou hrát na pískovišti.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My budeme zpívat oblíbenou píseň.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Já budu psát domácí úkol.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2645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/>
              <a:t>Rozdělte slovesa do sloupců podle času: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dirty="0" smtClean="0"/>
              <a:t>   </a:t>
            </a:r>
            <a:r>
              <a:rPr lang="cs-CZ" sz="2400" i="1" u="sng" dirty="0" smtClean="0"/>
              <a:t>Minulý čas</a:t>
            </a:r>
            <a:r>
              <a:rPr lang="cs-CZ" sz="2400" i="1" dirty="0" smtClean="0"/>
              <a:t>                      </a:t>
            </a:r>
            <a:r>
              <a:rPr lang="cs-CZ" sz="2400" i="1" u="sng" dirty="0" smtClean="0"/>
              <a:t>Přítomný čas</a:t>
            </a:r>
            <a:r>
              <a:rPr lang="cs-CZ" sz="2400" i="1" dirty="0" smtClean="0"/>
              <a:t>                       </a:t>
            </a:r>
            <a:r>
              <a:rPr lang="cs-CZ" sz="2400" i="1" u="sng" dirty="0" smtClean="0"/>
              <a:t>Budoucí čas</a:t>
            </a:r>
          </a:p>
          <a:p>
            <a:pPr marL="0" indent="0">
              <a:buNone/>
            </a:pPr>
            <a:endParaRPr lang="cs-CZ" sz="2400" i="1" u="sng" dirty="0"/>
          </a:p>
          <a:p>
            <a:pPr marL="0" indent="0">
              <a:buNone/>
            </a:pPr>
            <a:endParaRPr lang="cs-CZ" sz="2400" i="1" u="sng" dirty="0" smtClean="0"/>
          </a:p>
          <a:p>
            <a:pPr marL="0" indent="0">
              <a:buNone/>
            </a:pPr>
            <a:endParaRPr lang="cs-CZ" sz="2400" i="1" u="sng" dirty="0"/>
          </a:p>
          <a:p>
            <a:pPr marL="0" indent="0">
              <a:buNone/>
            </a:pPr>
            <a:endParaRPr lang="cs-CZ" sz="2400" i="1" u="sng" dirty="0" smtClean="0"/>
          </a:p>
          <a:p>
            <a:pPr marL="0" indent="0">
              <a:buNone/>
            </a:pPr>
            <a:endParaRPr lang="cs-CZ" sz="2400" i="1" u="sng" dirty="0"/>
          </a:p>
          <a:p>
            <a:pPr marL="0" indent="0">
              <a:buNone/>
            </a:pPr>
            <a:endParaRPr lang="cs-CZ" sz="2400" i="1" u="sng" dirty="0" smtClean="0"/>
          </a:p>
          <a:p>
            <a:pPr marL="0" indent="0">
              <a:buNone/>
            </a:pPr>
            <a:endParaRPr lang="cs-CZ" sz="2400" i="1" u="sng" dirty="0"/>
          </a:p>
          <a:p>
            <a:pPr marL="0" indent="0">
              <a:buNone/>
            </a:pPr>
            <a:endParaRPr lang="cs-CZ" sz="2400" i="1" u="sng" dirty="0" smtClean="0"/>
          </a:p>
          <a:p>
            <a:pPr marL="0" indent="0">
              <a:buNone/>
            </a:pPr>
            <a:r>
              <a:rPr lang="cs-CZ" sz="2400" b="1" dirty="0" smtClean="0"/>
              <a:t>Tvořte věty v čase minulém, přítomném a budoucím:</a:t>
            </a:r>
          </a:p>
          <a:p>
            <a:pPr marL="0" indent="0">
              <a:buNone/>
            </a:pPr>
            <a:r>
              <a:rPr lang="cs-CZ" sz="2400" dirty="0" smtClean="0"/>
              <a:t>Plánovat si práci, jít na oběd, těšit se na prázdniny, okopat mrkev a ředkvičky, vynést odpadky do koše, ráno vstávat z postele, stavět hrad z kostek, vyprávět pohádku, zalít záhony, pozorovat ubíhající krajinu. </a:t>
            </a:r>
          </a:p>
          <a:p>
            <a:pPr marL="0" indent="0">
              <a:buNone/>
            </a:pPr>
            <a:endParaRPr lang="cs-CZ" sz="2400" i="1" u="sng" dirty="0"/>
          </a:p>
        </p:txBody>
      </p:sp>
      <p:sp>
        <p:nvSpPr>
          <p:cNvPr id="4" name="Obdélník 3"/>
          <p:cNvSpPr/>
          <p:nvPr/>
        </p:nvSpPr>
        <p:spPr>
          <a:xfrm>
            <a:off x="780309" y="1340768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uklízím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98502" y="2288704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vaříš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66098" y="3136032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7030A0"/>
                </a:solidFill>
              </a:rPr>
              <a:t>b</a:t>
            </a:r>
            <a:r>
              <a:rPr lang="cs-CZ" dirty="0" smtClean="0">
                <a:solidFill>
                  <a:srgbClr val="7030A0"/>
                </a:solidFill>
              </a:rPr>
              <a:t>udou cvičit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67764" y="3933056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napíšu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66382" y="3933056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stavěl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66382" y="3136032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telefonuje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18279" y="2260073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7030A0"/>
                </a:solidFill>
              </a:rPr>
              <a:t>b</a:t>
            </a:r>
            <a:r>
              <a:rPr lang="cs-CZ" dirty="0" smtClean="0">
                <a:solidFill>
                  <a:srgbClr val="7030A0"/>
                </a:solidFill>
              </a:rPr>
              <a:t>udou okopávat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470176" y="1340768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stříhali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526025" y="3933056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poslouchal jsem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16216" y="3136032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půjdeme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516216" y="2288704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skáču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16216" y="1340768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7030A0"/>
                </a:solidFill>
              </a:rPr>
              <a:t>m</a:t>
            </a:r>
            <a:r>
              <a:rPr lang="cs-CZ" dirty="0" smtClean="0">
                <a:solidFill>
                  <a:srgbClr val="7030A0"/>
                </a:solidFill>
              </a:rPr>
              <a:t>luvil jsem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314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56207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Podtrhněte slovesa a určete osobu, číslo a čas: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856984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Posíláme vám srdečný pozdrav z Krkonoš.       ____________________</a:t>
            </a:r>
          </a:p>
          <a:p>
            <a:pPr marL="0" indent="0">
              <a:buNone/>
            </a:pPr>
            <a:r>
              <a:rPr lang="cs-CZ" sz="2400" dirty="0" smtClean="0"/>
              <a:t>Na zahradě běhal cizí pes.                                   ____________________</a:t>
            </a:r>
          </a:p>
          <a:p>
            <a:pPr marL="0" indent="0">
              <a:buNone/>
            </a:pPr>
            <a:r>
              <a:rPr lang="cs-CZ" sz="2400" dirty="0" smtClean="0"/>
              <a:t>Děti budou vyrábět  ptačí budku.                      ____________________</a:t>
            </a:r>
          </a:p>
          <a:p>
            <a:pPr marL="0" indent="0">
              <a:buNone/>
            </a:pPr>
            <a:r>
              <a:rPr lang="cs-CZ" sz="2400" dirty="0" smtClean="0"/>
              <a:t>Jedl jsi želví polévku?                                           ____________________</a:t>
            </a:r>
          </a:p>
          <a:p>
            <a:pPr marL="0" indent="0">
              <a:buNone/>
            </a:pPr>
            <a:r>
              <a:rPr lang="cs-CZ" sz="2400" dirty="0" smtClean="0"/>
              <a:t>Pralesy ukrývají mnoho vzácných živočichů.   ____________________</a:t>
            </a:r>
          </a:p>
          <a:p>
            <a:pPr marL="0" indent="0">
              <a:buNone/>
            </a:pPr>
            <a:r>
              <a:rPr lang="cs-CZ" sz="2400" dirty="0" smtClean="0"/>
              <a:t>Martin bude chodit do rybářského kroužku.  ____________________</a:t>
            </a:r>
          </a:p>
          <a:p>
            <a:pPr marL="0" indent="0">
              <a:buNone/>
            </a:pPr>
            <a:r>
              <a:rPr lang="cs-CZ" sz="2400" dirty="0" smtClean="0"/>
              <a:t>Eva a Iva jsou velké kamarádky.                         ____________________</a:t>
            </a:r>
          </a:p>
          <a:p>
            <a:pPr marL="0" indent="0">
              <a:buNone/>
            </a:pPr>
            <a:r>
              <a:rPr lang="cs-CZ" sz="2400" dirty="0" smtClean="0"/>
              <a:t>Pojedeš v zimě lyžovat na hory?                        ____________________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2986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4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VSTÁT, ZAMETAT, STAVĚT, ROZLEPIT, MÝT</a:t>
            </a:r>
            <a:br>
              <a:rPr lang="cs-CZ" sz="2400" dirty="0" smtClean="0"/>
            </a:br>
            <a:r>
              <a:rPr lang="cs-CZ" sz="2400" b="1" dirty="0" smtClean="0"/>
              <a:t>Uvedená slova napište: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 2.os. </a:t>
            </a:r>
            <a:r>
              <a:rPr lang="cs-CZ" sz="2400" dirty="0" err="1" smtClean="0"/>
              <a:t>č.mn.č.min</a:t>
            </a:r>
            <a:r>
              <a:rPr lang="cs-CZ" sz="2400" dirty="0" smtClean="0"/>
              <a:t>.:         v 3.os.č.j.č.bud.:          v 1.os.č.mn.č.bud.:</a:t>
            </a:r>
          </a:p>
          <a:p>
            <a:pPr marL="0" indent="0">
              <a:buNone/>
            </a:pPr>
            <a:r>
              <a:rPr lang="cs-CZ" sz="2400" dirty="0" smtClean="0"/>
              <a:t>_______________           ______________       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           ______________       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           ______________       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           ______________       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 2.os.č.j.č.přít.:</a:t>
            </a:r>
          </a:p>
          <a:p>
            <a:pPr marL="0" indent="0">
              <a:buNone/>
            </a:pPr>
            <a:r>
              <a:rPr lang="cs-CZ" sz="2400" dirty="0" smtClean="0"/>
              <a:t>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46834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pPr algn="l"/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390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Řešení:</a:t>
            </a:r>
          </a:p>
          <a:p>
            <a:pPr marL="0" indent="0">
              <a:buNone/>
            </a:pPr>
            <a:r>
              <a:rPr lang="cs-CZ" sz="1400" dirty="0" smtClean="0"/>
              <a:t>Aleš </a:t>
            </a:r>
            <a:r>
              <a:rPr lang="cs-CZ" sz="1400" u="sng" dirty="0"/>
              <a:t>počítal</a:t>
            </a:r>
            <a:r>
              <a:rPr lang="cs-CZ" sz="1400" dirty="0"/>
              <a:t> složitý </a:t>
            </a:r>
            <a:r>
              <a:rPr lang="cs-CZ" sz="1400" dirty="0" smtClean="0"/>
              <a:t>příklady.  </a:t>
            </a:r>
            <a:r>
              <a:rPr lang="cs-CZ" sz="1400" dirty="0"/>
              <a:t>Děti </a:t>
            </a:r>
            <a:r>
              <a:rPr lang="cs-CZ" sz="1400" u="sng" dirty="0"/>
              <a:t>si hrály </a:t>
            </a:r>
            <a:r>
              <a:rPr lang="cs-CZ" sz="1400" dirty="0"/>
              <a:t>na </a:t>
            </a:r>
            <a:r>
              <a:rPr lang="cs-CZ" sz="1400" dirty="0" smtClean="0"/>
              <a:t>pískovišti.  </a:t>
            </a:r>
            <a:r>
              <a:rPr lang="cs-CZ" sz="1400" dirty="0"/>
              <a:t>My </a:t>
            </a:r>
            <a:r>
              <a:rPr lang="cs-CZ" sz="1400" u="sng" dirty="0"/>
              <a:t>jsme zpívali </a:t>
            </a:r>
            <a:r>
              <a:rPr lang="cs-CZ" sz="1400" dirty="0"/>
              <a:t>oblíbenou píseň</a:t>
            </a:r>
            <a:r>
              <a:rPr lang="cs-CZ" sz="1400" dirty="0" smtClean="0"/>
              <a:t>.  </a:t>
            </a:r>
            <a:r>
              <a:rPr lang="cs-CZ" sz="1400" dirty="0"/>
              <a:t>Já </a:t>
            </a:r>
            <a:r>
              <a:rPr lang="cs-CZ" sz="1400" u="sng" dirty="0"/>
              <a:t>jsem psal </a:t>
            </a:r>
            <a:r>
              <a:rPr lang="cs-CZ" sz="1400" dirty="0"/>
              <a:t>domácí úkol</a:t>
            </a:r>
            <a:r>
              <a:rPr lang="cs-CZ" sz="1400" dirty="0" smtClean="0"/>
              <a:t>.</a:t>
            </a:r>
          </a:p>
          <a:p>
            <a:pPr marL="0" indent="0">
              <a:buNone/>
            </a:pPr>
            <a:r>
              <a:rPr lang="cs-CZ" sz="1400" dirty="0"/>
              <a:t>Aleš </a:t>
            </a:r>
            <a:r>
              <a:rPr lang="cs-CZ" sz="1400" u="sng" dirty="0"/>
              <a:t>počítá</a:t>
            </a:r>
            <a:r>
              <a:rPr lang="cs-CZ" sz="1400" dirty="0"/>
              <a:t> složitý příklad</a:t>
            </a:r>
            <a:r>
              <a:rPr lang="cs-CZ" sz="1400" dirty="0" smtClean="0"/>
              <a:t>.  </a:t>
            </a:r>
            <a:r>
              <a:rPr lang="cs-CZ" sz="1400" dirty="0"/>
              <a:t>Děti </a:t>
            </a:r>
            <a:r>
              <a:rPr lang="cs-CZ" sz="1400" u="sng" dirty="0"/>
              <a:t>si hrají </a:t>
            </a:r>
            <a:r>
              <a:rPr lang="cs-CZ" sz="1400" dirty="0"/>
              <a:t>na pískovišti</a:t>
            </a:r>
            <a:r>
              <a:rPr lang="cs-CZ" sz="1400" dirty="0" smtClean="0"/>
              <a:t>.  </a:t>
            </a:r>
            <a:r>
              <a:rPr lang="cs-CZ" sz="1400" dirty="0"/>
              <a:t>My </a:t>
            </a:r>
            <a:r>
              <a:rPr lang="cs-CZ" sz="1400" u="sng" dirty="0"/>
              <a:t>zpíváme</a:t>
            </a:r>
            <a:r>
              <a:rPr lang="cs-CZ" sz="1400" dirty="0"/>
              <a:t> oblíbenou píseň</a:t>
            </a:r>
            <a:r>
              <a:rPr lang="cs-CZ" sz="1400" dirty="0" smtClean="0"/>
              <a:t>.  </a:t>
            </a:r>
            <a:r>
              <a:rPr lang="cs-CZ" sz="1400" dirty="0"/>
              <a:t>Já </a:t>
            </a:r>
            <a:r>
              <a:rPr lang="cs-CZ" sz="1400" u="sng" dirty="0"/>
              <a:t>píšu </a:t>
            </a:r>
            <a:r>
              <a:rPr lang="cs-CZ" sz="1400" dirty="0"/>
              <a:t>domácí úkol.</a:t>
            </a:r>
          </a:p>
          <a:p>
            <a:pPr marL="0" indent="0">
              <a:buNone/>
            </a:pPr>
            <a:r>
              <a:rPr lang="cs-CZ" sz="1400" dirty="0" smtClean="0"/>
              <a:t>Aleš </a:t>
            </a:r>
            <a:r>
              <a:rPr lang="cs-CZ" sz="1400" u="sng" dirty="0"/>
              <a:t>bude počítat </a:t>
            </a:r>
            <a:r>
              <a:rPr lang="cs-CZ" sz="1400" dirty="0"/>
              <a:t>složitý příklad</a:t>
            </a:r>
            <a:r>
              <a:rPr lang="cs-CZ" sz="1400" dirty="0" smtClean="0"/>
              <a:t>.  </a:t>
            </a:r>
            <a:r>
              <a:rPr lang="cs-CZ" sz="1400" dirty="0"/>
              <a:t>Děti </a:t>
            </a:r>
            <a:r>
              <a:rPr lang="cs-CZ" sz="1400" u="sng" dirty="0"/>
              <a:t>si budou hrát </a:t>
            </a:r>
            <a:r>
              <a:rPr lang="cs-CZ" sz="1400" dirty="0"/>
              <a:t>na </a:t>
            </a:r>
            <a:r>
              <a:rPr lang="cs-CZ" sz="1400" dirty="0" smtClean="0"/>
              <a:t>pískovišti.   </a:t>
            </a:r>
            <a:r>
              <a:rPr lang="cs-CZ" sz="1400" dirty="0"/>
              <a:t>My </a:t>
            </a:r>
            <a:r>
              <a:rPr lang="cs-CZ" sz="1400" u="sng" dirty="0"/>
              <a:t>budeme zpívat </a:t>
            </a:r>
            <a:r>
              <a:rPr lang="cs-CZ" sz="1400" dirty="0"/>
              <a:t>oblíbenou píseň</a:t>
            </a:r>
            <a:r>
              <a:rPr lang="cs-CZ" sz="1400" dirty="0" smtClean="0"/>
              <a:t>.</a:t>
            </a:r>
          </a:p>
          <a:p>
            <a:pPr marL="0" indent="0">
              <a:buNone/>
            </a:pPr>
            <a:r>
              <a:rPr lang="cs-CZ" sz="1400" dirty="0" smtClean="0"/>
              <a:t> </a:t>
            </a:r>
            <a:r>
              <a:rPr lang="cs-CZ" sz="1400" dirty="0"/>
              <a:t>Já </a:t>
            </a:r>
            <a:r>
              <a:rPr lang="cs-CZ" sz="1400" u="sng" dirty="0"/>
              <a:t>budu psát </a:t>
            </a:r>
            <a:r>
              <a:rPr lang="cs-CZ" sz="1400" dirty="0"/>
              <a:t>domácí úkol.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u="sng" dirty="0" smtClean="0"/>
              <a:t>Minulý čas: </a:t>
            </a:r>
            <a:r>
              <a:rPr lang="cs-CZ" sz="1400" dirty="0" smtClean="0"/>
              <a:t>stříhali, stavěl, mluvil jsem, poslouchal jsem</a:t>
            </a:r>
          </a:p>
          <a:p>
            <a:pPr marL="0" indent="0">
              <a:buNone/>
            </a:pPr>
            <a:r>
              <a:rPr lang="cs-CZ" sz="1400" u="sng" dirty="0" smtClean="0"/>
              <a:t>Přítomný čas: </a:t>
            </a:r>
            <a:r>
              <a:rPr lang="cs-CZ" sz="1400" dirty="0" smtClean="0"/>
              <a:t>uklízím, vaříš, telefonuje, skáču</a:t>
            </a:r>
          </a:p>
          <a:p>
            <a:pPr marL="0" indent="0">
              <a:buNone/>
            </a:pPr>
            <a:r>
              <a:rPr lang="cs-CZ" sz="1400" u="sng" dirty="0" smtClean="0"/>
              <a:t>Budoucí čas: </a:t>
            </a:r>
            <a:r>
              <a:rPr lang="cs-CZ" sz="1400" dirty="0" smtClean="0"/>
              <a:t>budou cvičit, napíšu, budu okopávat, půjdeme</a:t>
            </a:r>
          </a:p>
          <a:p>
            <a:pPr marL="0" indent="0">
              <a:buNone/>
            </a:pPr>
            <a:endParaRPr lang="cs-CZ" sz="1400" u="sng" dirty="0"/>
          </a:p>
          <a:p>
            <a:pPr marL="0" indent="0">
              <a:buNone/>
            </a:pPr>
            <a:r>
              <a:rPr lang="cs-CZ" sz="1400" dirty="0" smtClean="0"/>
              <a:t>Posíláme – 1.os.č.mn.č.přít.</a:t>
            </a:r>
          </a:p>
          <a:p>
            <a:pPr marL="0" indent="0">
              <a:buNone/>
            </a:pPr>
            <a:r>
              <a:rPr lang="cs-CZ" sz="1400" dirty="0" smtClean="0"/>
              <a:t>Běhal – 3.os.č.j.č.min.</a:t>
            </a:r>
          </a:p>
          <a:p>
            <a:pPr marL="0" indent="0">
              <a:buNone/>
            </a:pPr>
            <a:r>
              <a:rPr lang="cs-CZ" sz="1400" dirty="0" smtClean="0"/>
              <a:t>Budou vyrábět – 3.os.č.mn.č.bud.</a:t>
            </a:r>
          </a:p>
          <a:p>
            <a:pPr marL="0" indent="0">
              <a:buNone/>
            </a:pPr>
            <a:r>
              <a:rPr lang="cs-CZ" sz="1400" dirty="0" smtClean="0"/>
              <a:t>Jedl jsi – 2.os.č.j.č.min.</a:t>
            </a:r>
          </a:p>
          <a:p>
            <a:pPr marL="0" indent="0">
              <a:buNone/>
            </a:pPr>
            <a:r>
              <a:rPr lang="cs-CZ" sz="1400" dirty="0" smtClean="0"/>
              <a:t>Ukrývají – 3.os.č.mn.č.přít.</a:t>
            </a:r>
          </a:p>
          <a:p>
            <a:pPr marL="0" indent="0">
              <a:buNone/>
            </a:pPr>
            <a:r>
              <a:rPr lang="cs-CZ" sz="1400" dirty="0" smtClean="0"/>
              <a:t>Bude chodit – 3.os.č.j.č.bud.</a:t>
            </a:r>
          </a:p>
          <a:p>
            <a:pPr marL="0" indent="0">
              <a:buNone/>
            </a:pPr>
            <a:r>
              <a:rPr lang="cs-CZ" sz="1400" dirty="0" smtClean="0"/>
              <a:t>Jsou – 3.os.č.mn.č.přít.</a:t>
            </a:r>
          </a:p>
          <a:p>
            <a:pPr marL="0" indent="0">
              <a:buNone/>
            </a:pPr>
            <a:r>
              <a:rPr lang="cs-CZ" sz="1400" dirty="0" smtClean="0"/>
              <a:t>Pojedeš – 2.os.č.j.č.bud.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 smtClean="0"/>
              <a:t>       </a:t>
            </a:r>
            <a:endParaRPr lang="cs-CZ" sz="1400" u="sng" dirty="0"/>
          </a:p>
        </p:txBody>
      </p:sp>
    </p:spTree>
    <p:extLst>
      <p:ext uri="{BB962C8B-B14F-4D97-AF65-F5344CB8AC3E}">
        <p14:creationId xmlns:p14="http://schemas.microsoft.com/office/powerpoint/2010/main" val="4356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Vstát – vstali  jste, vstane, vstaneme, vstaneš</a:t>
            </a:r>
          </a:p>
          <a:p>
            <a:pPr marL="0" indent="0">
              <a:buNone/>
            </a:pPr>
            <a:r>
              <a:rPr lang="cs-CZ" sz="1400" dirty="0" smtClean="0"/>
              <a:t>Zametat – zametali jste, bude zametat, budeme zametat, zametáš</a:t>
            </a:r>
          </a:p>
          <a:p>
            <a:pPr marL="0" indent="0">
              <a:buNone/>
            </a:pPr>
            <a:r>
              <a:rPr lang="cs-CZ" sz="1400" dirty="0" smtClean="0"/>
              <a:t>Stavět – stavěli jste, bude stavět, budeme stavět, stavíš</a:t>
            </a:r>
          </a:p>
          <a:p>
            <a:pPr marL="0" indent="0">
              <a:buNone/>
            </a:pPr>
            <a:r>
              <a:rPr lang="cs-CZ" sz="1400" dirty="0" smtClean="0"/>
              <a:t>Rozlepit – rozlepil jsi, rozlepí, rozlepíme, rozlepíš</a:t>
            </a:r>
          </a:p>
          <a:p>
            <a:pPr marL="0" indent="0">
              <a:buNone/>
            </a:pPr>
            <a:r>
              <a:rPr lang="cs-CZ" sz="1400" dirty="0" smtClean="0"/>
              <a:t>Mýt – myl jsi , bude mýt, budeme mýt, myješ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5912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665</TotalTime>
  <Words>582</Words>
  <Application>Microsoft Office PowerPoint</Application>
  <PresentationFormat>Předvádění na obrazovce (4:3)</PresentationFormat>
  <Paragraphs>108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Určování času u sloves</vt:lpstr>
      <vt:lpstr>Čas přítomný:</vt:lpstr>
      <vt:lpstr>Rozdělte slovesa do sloupců podle času:</vt:lpstr>
      <vt:lpstr>Podtrhněte slovesa a určete osobu, číslo a čas:</vt:lpstr>
      <vt:lpstr>VSTÁT, ZAMETAT, STAVĚT, ROZLEPIT, MÝT Uvedená slova napište: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69</cp:revision>
  <dcterms:created xsi:type="dcterms:W3CDTF">2011-06-19T09:19:17Z</dcterms:created>
  <dcterms:modified xsi:type="dcterms:W3CDTF">2011-12-21T07:41:00Z</dcterms:modified>
</cp:coreProperties>
</file>