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2" r:id="rId4"/>
    <p:sldId id="263" r:id="rId5"/>
    <p:sldId id="264" r:id="rId6"/>
    <p:sldId id="265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A38BFB-6EC7-4457-999D-A19B1A8B859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668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jpeg"/><Relationship Id="rId4" Type="http://schemas.openxmlformats.org/officeDocument/2006/relationships/image" Target="../media/image20.wmf"/><Relationship Id="rId9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VY_32_INOVACE_04_Matematika_9.ročník 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01_Vážení na gramy a kilogramy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Rozlišování, co vážíme v gramech a co v kilogramech, přiřazování správné hmotnosti k vybraným potravinám, sčítání v kilogramech a gramech, materiál slouží k projekci na interaktivní tabuli pro žáky se středně těžkým mentálním postižením 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Hmotnost zjišťujeme vážením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0480"/>
          </a:xfrm>
          <a:noFill/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1844824"/>
            <a:ext cx="7128792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Vážíme v gramech a kilogramech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94498" y="3220081"/>
            <a:ext cx="7128792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 gram = 1 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90453" y="4725144"/>
            <a:ext cx="7128792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 kilogram = 1 kg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12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Spoj, co vážíme v gramech a co v kilogramech: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5324724" cy="2572717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91680" y="1074440"/>
            <a:ext cx="914400" cy="9144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g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84168" y="1092633"/>
            <a:ext cx="914400" cy="9144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kg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08D4\AppData\Local\Microsoft\Windows\Temporary Internet Files\Content.IE5\VZIX1WKG\MC900435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348880"/>
            <a:ext cx="986060" cy="155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4\AppData\Local\Microsoft\Windows\Temporary Internet Files\Content.IE5\MU6H004U\MC9001128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065" y="1202064"/>
            <a:ext cx="1977408" cy="1573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4\AppData\Local\Microsoft\Windows\Temporary Internet Files\Content.IE5\UB2NFYRG\MC9000884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2473" y="3220924"/>
            <a:ext cx="1875209" cy="1572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4\AppData\Local\Microsoft\Windows\Temporary Internet Files\Content.IE5\TOVS9IB7\MC9001124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63666"/>
            <a:ext cx="1475283" cy="1371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4\AppData\Local\Microsoft\Windows\Temporary Internet Files\Content.IE5\ZDUB3LS2\MC9001993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314" y="3947813"/>
            <a:ext cx="1072455" cy="1355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4\AppData\Local\Microsoft\Windows\Temporary Internet Files\Content.IE5\TOVS9IB7\MC9002373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59300"/>
            <a:ext cx="1944886" cy="1678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4\AppData\Local\Microsoft\Windows\Temporary Internet Files\Content.IE5\AM1I8PN9\MC9003799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582043"/>
            <a:ext cx="1589331" cy="1655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4\AppData\Local\Microsoft\Windows\Temporary Internet Files\Content.IE5\S7687CZ2\MC90034891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6239" y="4793243"/>
            <a:ext cx="1537890" cy="153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504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K potravinám přiřaď správnou váhu: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363272" cy="54006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51012" y="4725144"/>
            <a:ext cx="1944216" cy="57606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125 g tuku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0924" y="3933056"/>
            <a:ext cx="1944216" cy="57606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300 g sýru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1012" y="3076422"/>
            <a:ext cx="1944216" cy="57606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 g soli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9944" y="2132856"/>
            <a:ext cx="1944216" cy="57606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½ kg cukru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9944" y="1268760"/>
            <a:ext cx="1944216" cy="57606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 kg mouky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08D4\AppData\Local\Microsoft\Windows\Temporary Internet Files\Content.IE5\DE4CGPLA\MC9004417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19501"/>
            <a:ext cx="1864227" cy="1613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4\AppData\Local\Microsoft\Windows\Temporary Internet Files\Content.IE5\S7687CZ2\MC9003253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7225" y="4103553"/>
            <a:ext cx="1452469" cy="150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4\AppData\Local\Microsoft\Windows\Temporary Internet Files\Content.IE5\DE4CGPLA\MC9003503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905" y="4221088"/>
            <a:ext cx="1804987" cy="126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4\AppData\Local\Microsoft\Windows\Temporary Internet Files\Content.IE5\S7687CZ2\MC9003253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268760"/>
            <a:ext cx="1393825" cy="1501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4\AppData\Local\Microsoft\Windows\Temporary Internet Files\Content.IE5\K0O7W0UI\MC90044177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7964" y="1266497"/>
            <a:ext cx="1798389" cy="1644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4\AppData\Local\Microsoft\Windows\Temporary Internet Files\Content.IE5\S7687CZ2\MC9001128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778" y="4216540"/>
            <a:ext cx="1542113" cy="1811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651012" y="5739685"/>
            <a:ext cx="1944216" cy="57606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 kg ovoce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94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Vypočítej, kolik váží  nákup Martina a kolik nákup Lucky: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cs-CZ" sz="2400" u="sng" dirty="0" smtClean="0"/>
              <a:t>Martin  </a:t>
            </a:r>
            <a:r>
              <a:rPr lang="cs-CZ" sz="2400" dirty="0" smtClean="0"/>
              <a:t>                                                                        </a:t>
            </a:r>
            <a:r>
              <a:rPr lang="cs-CZ" sz="2400" u="sng" dirty="0" smtClean="0"/>
              <a:t>Lucka</a:t>
            </a:r>
          </a:p>
          <a:p>
            <a:pPr marL="0" indent="0">
              <a:buNone/>
            </a:pPr>
            <a:r>
              <a:rPr lang="cs-CZ" sz="2400" dirty="0" smtClean="0"/>
              <a:t>3 kg brambor                                                              1 kg pomerančů</a:t>
            </a:r>
          </a:p>
          <a:p>
            <a:pPr marL="0" indent="0">
              <a:buNone/>
            </a:pPr>
            <a:r>
              <a:rPr lang="cs-CZ" sz="2400" dirty="0" smtClean="0"/>
              <a:t>1 kg masa                                                                    2 kg chleba</a:t>
            </a:r>
          </a:p>
          <a:p>
            <a:pPr marL="0" indent="0">
              <a:buNone/>
            </a:pPr>
            <a:r>
              <a:rPr lang="cs-CZ" sz="2400" dirty="0" smtClean="0"/>
              <a:t>½ kg mrkve                                                                  ¼ kg rýže</a:t>
            </a:r>
          </a:p>
          <a:p>
            <a:pPr marL="0" indent="0">
              <a:buNone/>
            </a:pPr>
            <a:r>
              <a:rPr lang="cs-CZ" sz="2400" dirty="0" smtClean="0"/>
              <a:t>1 kg mouky                                                                  1 kg cukru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_________________________         _______________________</a:t>
            </a:r>
          </a:p>
          <a:p>
            <a:endParaRPr lang="cs-CZ" sz="2400" dirty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3075" name="Picture 3" descr="C:\Users\08D4\AppData\Local\Microsoft\Windows\Temporary Internet Files\Content.IE5\AM1I8PN9\MC900440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46" y="1484784"/>
            <a:ext cx="1447800" cy="1567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4\AppData\Local\Microsoft\Windows\Temporary Internet Files\Content.IE5\K0O7W0UI\MC90044067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15794"/>
            <a:ext cx="1558826" cy="1462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457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Zakroužkuj stejnou barvou potraviny, které váží dohromady 100 g: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20 g                        30 g                    25 g                        50 g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60 g                         80 g                   40 g                        75 g       </a:t>
            </a:r>
            <a:endParaRPr lang="cs-CZ" sz="2400" dirty="0"/>
          </a:p>
        </p:txBody>
      </p:sp>
      <p:pic>
        <p:nvPicPr>
          <p:cNvPr id="1026" name="Picture 2" descr="C:\Users\08D4\AppData\Local\Microsoft\Windows\Temporary Internet Files\Content.IE5\AM1I8PN9\MC9003488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3040" y="3573016"/>
            <a:ext cx="1658938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4\AppData\Local\Microsoft\Windows\Temporary Internet Files\Content.IE5\AM1I8PN9\MC9001993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484784"/>
            <a:ext cx="1886173" cy="985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4\AppData\Local\Microsoft\Windows\Temporary Internet Files\Content.IE5\AM1I8PN9\MC9001123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3672035"/>
            <a:ext cx="2286000" cy="172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4\AppData\Local\Microsoft\Windows\Temporary Internet Files\Content.IE5\DE4CGPLA\MP9004304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882335"/>
            <a:ext cx="1656184" cy="165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4\AppData\Local\Microsoft\Windows\Temporary Internet Files\Content.IE5\VZIX1WKG\MC9000884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2269" y="1082039"/>
            <a:ext cx="1832744" cy="1456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4\AppData\Local\Microsoft\Windows\Temporary Internet Files\Content.IE5\UB2NFYRG\MP90040648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9419" y="3861048"/>
            <a:ext cx="158655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4\AppData\Local\Microsoft\Windows\Temporary Internet Files\Content.IE5\DE4CGPLA\MC9001993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4499" y="1228387"/>
            <a:ext cx="1306934" cy="1497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4\AppData\Local\Microsoft\Windows\Temporary Internet Files\Content.IE5\2A9ODWEN\MP90040953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287" y="3226403"/>
            <a:ext cx="1664693" cy="219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8099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Citace: použité ilustrace : http//office.microsoft.com 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</a:p>
          <a:p>
            <a:pPr marL="0" indent="0">
              <a:buNone/>
            </a:pPr>
            <a:r>
              <a:rPr lang="cs-CZ" sz="2400" dirty="0" smtClean="0"/>
              <a:t>g – čokoláda, salám, čaj, sýr</a:t>
            </a:r>
          </a:p>
          <a:p>
            <a:pPr marL="0" indent="0">
              <a:buNone/>
            </a:pPr>
            <a:r>
              <a:rPr lang="cs-CZ" sz="2400" dirty="0"/>
              <a:t>k</a:t>
            </a:r>
            <a:r>
              <a:rPr lang="cs-CZ" sz="2400" dirty="0" smtClean="0"/>
              <a:t>g – brambory, chlapec, kufry, bedna jablek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Martin: 5 ½ kg</a:t>
            </a:r>
          </a:p>
          <a:p>
            <a:pPr marL="0" indent="0">
              <a:buNone/>
            </a:pPr>
            <a:r>
              <a:rPr lang="cs-CZ" sz="2400" smtClean="0"/>
              <a:t>Lucka: 4 ¼ kg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8705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225</Words>
  <Application>Microsoft Office PowerPoint</Application>
  <PresentationFormat>Předvádění na obrazovce (4:3)</PresentationFormat>
  <Paragraphs>58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Hmotnost zjišťujeme vážením</vt:lpstr>
      <vt:lpstr>Spoj, co vážíme v gramech a co v kilogramech:</vt:lpstr>
      <vt:lpstr>K potravinám přiřaď správnou váhu:</vt:lpstr>
      <vt:lpstr>Vypočítej, kolik váží  nákup Martina a kolik nákup Lucky:</vt:lpstr>
      <vt:lpstr>Zakroužkuj stejnou barvou potraviny, které váží dohromady 100 g:</vt:lpstr>
      <vt:lpstr>Citace: použité ilustrace : http//office.microsoft.com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43</cp:revision>
  <dcterms:created xsi:type="dcterms:W3CDTF">2011-06-19T09:19:17Z</dcterms:created>
  <dcterms:modified xsi:type="dcterms:W3CDTF">2012-05-29T09:08:58Z</dcterms:modified>
</cp:coreProperties>
</file>