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</a:t>
            </a:r>
            <a:r>
              <a:rPr lang="cs-CZ" sz="2000" dirty="0" smtClean="0">
                <a:solidFill>
                  <a:schemeClr val="tx1"/>
                </a:solidFill>
              </a:rPr>
              <a:t>. a 10. 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05_Doplňování čísel do tabulek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Zápis údajů do tabulek,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49006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1. Sestav výsledkovou listinu atletických závodů: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836712"/>
            <a:ext cx="8856984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Martin obsadil 1. místo, skočil 350 cm, hodil 28 m, běžel 6:30 min</a:t>
            </a:r>
          </a:p>
          <a:p>
            <a:pPr marL="0" indent="0">
              <a:buNone/>
            </a:pPr>
            <a:r>
              <a:rPr lang="cs-CZ" sz="2400" dirty="0" smtClean="0"/>
              <a:t>Jakub skončil na 4. místě, skočil 280 cm, hodil 15 m, běžel 7:00 min</a:t>
            </a:r>
          </a:p>
          <a:p>
            <a:pPr marL="0" indent="0">
              <a:buNone/>
            </a:pPr>
            <a:r>
              <a:rPr lang="cs-CZ" sz="2400" dirty="0" smtClean="0"/>
              <a:t>Dana skončila na 5. místě, skočila 210 </a:t>
            </a:r>
            <a:r>
              <a:rPr lang="cs-CZ" sz="2400" dirty="0" err="1" smtClean="0"/>
              <a:t>cm,hodila</a:t>
            </a:r>
            <a:r>
              <a:rPr lang="cs-CZ" sz="2400" dirty="0" smtClean="0"/>
              <a:t> 25 m, běžela 8:00 min</a:t>
            </a:r>
          </a:p>
          <a:p>
            <a:pPr marL="0" indent="0">
              <a:buNone/>
            </a:pPr>
            <a:r>
              <a:rPr lang="cs-CZ" sz="2400" dirty="0" smtClean="0"/>
              <a:t>Aleš skončil na 2. místě, skočil 300 cm, hodil 30 m, běžel 6:45 min</a:t>
            </a:r>
          </a:p>
          <a:p>
            <a:pPr marL="0" indent="0">
              <a:buNone/>
            </a:pPr>
            <a:r>
              <a:rPr lang="cs-CZ" sz="2400" dirty="0" smtClean="0"/>
              <a:t>Soňa skončila na 3. místě, skočila 290 cm, hodila 23 m, běžela 7:15min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4553563"/>
              </p:ext>
            </p:extLst>
          </p:nvPr>
        </p:nvGraphicFramePr>
        <p:xfrm>
          <a:off x="1475656" y="3573016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Běh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332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2. Zapiš do tabulek dívky podle výšky od nejmenší po největší a chlapce podle váhy od nejlehčího po nejtěžšího: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Jirka 56 kg, Alice 140 cm, Marcela 148 cm, Petr 60 kg,</a:t>
            </a:r>
          </a:p>
          <a:p>
            <a:pPr marL="0" indent="0">
              <a:buNone/>
            </a:pPr>
            <a:r>
              <a:rPr lang="cs-CZ" sz="2400" dirty="0" smtClean="0"/>
              <a:t> Šárka 156 cm, Zdeněk 48 kg, Dita 138 cm, Iva 129 cm ,</a:t>
            </a:r>
          </a:p>
          <a:p>
            <a:pPr marL="0" indent="0">
              <a:buNone/>
            </a:pPr>
            <a:r>
              <a:rPr lang="cs-CZ" sz="2400" dirty="0" smtClean="0"/>
              <a:t>Ondřej 45 kg, Šimon 66 kg.</a:t>
            </a:r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6084112"/>
              </p:ext>
            </p:extLst>
          </p:nvPr>
        </p:nvGraphicFramePr>
        <p:xfrm>
          <a:off x="539552" y="3212976"/>
          <a:ext cx="3600400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1584176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1956223"/>
              </p:ext>
            </p:extLst>
          </p:nvPr>
        </p:nvGraphicFramePr>
        <p:xfrm>
          <a:off x="4572000" y="3212976"/>
          <a:ext cx="3600400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1584176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Váha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128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3. Zapiš do tabulky podle jednotek a v každém sloupci zakroužkuj největší hodnotu: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 t, 7 mm, 4 m, 50 km, 32 Kč, 2 l, 50 hl, 120 kg, 15 cm, 2 g, 500 g, 100 Kč, 30 l, 5 Kč, 2 dl, 1 000 Kč.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6611857"/>
              </p:ext>
            </p:extLst>
          </p:nvPr>
        </p:nvGraphicFramePr>
        <p:xfrm>
          <a:off x="1331640" y="3429000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Velikost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Odměřujeme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9987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</a:t>
            </a:r>
            <a:r>
              <a:rPr lang="cs-CZ" sz="1800" dirty="0" smtClean="0"/>
              <a:t>Liberec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</a:t>
            </a:r>
            <a:r>
              <a:rPr lang="cs-CZ" sz="1800" dirty="0" smtClean="0">
                <a:solidFill>
                  <a:schemeClr val="accent1"/>
                </a:solidFill>
              </a:rPr>
              <a:t>98 km    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</a:t>
            </a:r>
            <a:r>
              <a:rPr lang="cs-CZ" sz="1800" dirty="0" smtClean="0"/>
              <a:t>Praha                      </a:t>
            </a:r>
            <a:r>
              <a:rPr lang="cs-CZ" sz="1800" dirty="0" smtClean="0">
                <a:solidFill>
                  <a:schemeClr val="accent1"/>
                </a:solidFill>
              </a:rPr>
              <a:t>325 km  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Plzeň                                                                               Ostrava</a:t>
            </a:r>
          </a:p>
          <a:p>
            <a:pPr marL="0" indent="0">
              <a:buNone/>
            </a:pPr>
            <a:r>
              <a:rPr lang="cs-CZ" sz="1800" dirty="0" smtClean="0"/>
              <a:t>         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</a:t>
            </a:r>
            <a:r>
              <a:rPr lang="cs-CZ" sz="1800" dirty="0" smtClean="0">
                <a:solidFill>
                  <a:schemeClr val="accent1"/>
                </a:solidFill>
              </a:rPr>
              <a:t>130 km                         200 km             100 km</a:t>
            </a:r>
            <a:r>
              <a:rPr lang="cs-CZ" sz="1800" dirty="0" smtClean="0"/>
              <a:t>  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                                          České Budějovice</a:t>
            </a:r>
            <a:r>
              <a:rPr lang="cs-CZ" sz="2400" dirty="0" smtClean="0"/>
              <a:t>            </a:t>
            </a:r>
            <a:r>
              <a:rPr lang="cs-CZ" sz="1800" dirty="0" smtClean="0"/>
              <a:t>Brno</a:t>
            </a:r>
            <a:r>
              <a:rPr lang="cs-CZ" sz="2400" dirty="0" smtClean="0"/>
              <a:t>             </a:t>
            </a:r>
            <a:r>
              <a:rPr lang="cs-CZ" sz="1800" dirty="0" smtClean="0"/>
              <a:t>Zlín  </a:t>
            </a:r>
            <a:r>
              <a:rPr lang="cs-CZ" sz="2400" dirty="0" smtClean="0"/>
              <a:t>   </a:t>
            </a:r>
          </a:p>
          <a:p>
            <a:pPr marL="0" indent="0">
              <a:buNone/>
            </a:pPr>
            <a:r>
              <a:rPr lang="cs-CZ" sz="2400" dirty="0" smtClean="0"/>
              <a:t>4. Zapiš vzdálenosti do tabulky: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067944" y="2276872"/>
            <a:ext cx="1872208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067944" y="2276872"/>
            <a:ext cx="2952328" cy="4320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987824" y="2492896"/>
            <a:ext cx="1080120" cy="10801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067944" y="1578496"/>
            <a:ext cx="561764" cy="6983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940152" y="3537012"/>
            <a:ext cx="864096" cy="360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424600"/>
              </p:ext>
            </p:extLst>
          </p:nvPr>
        </p:nvGraphicFramePr>
        <p:xfrm>
          <a:off x="1475656" y="4509120"/>
          <a:ext cx="6096000" cy="1854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032448"/>
                <a:gridCol w="206355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Praha - Liberec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Plzeň – České Budějovice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Brno - Zlín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Praha - Ostrava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Praha - Zlín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1048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Řešení: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1.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2. </a:t>
            </a:r>
          </a:p>
          <a:p>
            <a:pPr marL="0" indent="0">
              <a:buNone/>
            </a:pP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5537937"/>
              </p:ext>
            </p:extLst>
          </p:nvPr>
        </p:nvGraphicFramePr>
        <p:xfrm>
          <a:off x="1043608" y="764704"/>
          <a:ext cx="6096000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Skok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Běh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Martin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6:30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Aleš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6:45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Soňa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7:15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Jakub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7:00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Dana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210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8:00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344869"/>
              </p:ext>
            </p:extLst>
          </p:nvPr>
        </p:nvGraphicFramePr>
        <p:xfrm>
          <a:off x="971600" y="3356992"/>
          <a:ext cx="2736304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60"/>
                <a:gridCol w="1296144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Výška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129 cm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Dita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138 cm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Alice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140 cm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Marcela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148 cm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Šárka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156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8218918"/>
              </p:ext>
            </p:extLst>
          </p:nvPr>
        </p:nvGraphicFramePr>
        <p:xfrm>
          <a:off x="4355975" y="3356992"/>
          <a:ext cx="2808313" cy="2219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3824"/>
                <a:gridCol w="1344489"/>
              </a:tblGrid>
              <a:tr h="14973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Váha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Ondřej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 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Zdeněk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 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Jirka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 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 kg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Šimon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 kg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9869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3.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4.   </a:t>
            </a: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9277119"/>
              </p:ext>
            </p:extLst>
          </p:nvPr>
        </p:nvGraphicFramePr>
        <p:xfrm>
          <a:off x="1475656" y="764704"/>
          <a:ext cx="6096000" cy="184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2988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Hmotnost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Velikost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Odměřujeme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 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120 kg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 hl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50 km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 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dl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1 000 Kč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056216"/>
              </p:ext>
            </p:extLst>
          </p:nvPr>
        </p:nvGraphicFramePr>
        <p:xfrm>
          <a:off x="1475656" y="3212976"/>
          <a:ext cx="6096000" cy="192620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28392"/>
                <a:gridCol w="2567608"/>
              </a:tblGrid>
              <a:tr h="4428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Praha - Liberec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 km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Plzeň – České Budějovice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130 km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Brno - Zlín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km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Praha - Ostrava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325 km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Praha - Zlín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200+100</a:t>
                      </a:r>
                      <a:r>
                        <a:rPr lang="cs-CZ" baseline="0" dirty="0" smtClean="0"/>
                        <a:t> = 300 km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781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484</Words>
  <Application>Microsoft Office PowerPoint</Application>
  <PresentationFormat>Předvádění na obrazovce (4:3)</PresentationFormat>
  <Paragraphs>156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1. Sestav výsledkovou listinu atletických závodů:</vt:lpstr>
      <vt:lpstr>2. Zapiš do tabulek dívky podle výšky od nejmenší po největší a chlapce podle váhy od nejlehčího po nejtěžšího:</vt:lpstr>
      <vt:lpstr>3. Zapiš do tabulky podle jednotek a v každém sloupci zakroužkuj největší hodnotu:</vt:lpstr>
      <vt:lpstr>Prezentace aplikace PowerPoint</vt:lpstr>
      <vt:lpstr>Řešení: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47</cp:revision>
  <dcterms:created xsi:type="dcterms:W3CDTF">2011-06-19T09:19:17Z</dcterms:created>
  <dcterms:modified xsi:type="dcterms:W3CDTF">2012-05-29T09:11:11Z</dcterms:modified>
</cp:coreProperties>
</file>