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63" r:id="rId4"/>
    <p:sldId id="264" r:id="rId5"/>
    <p:sldId id="265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VY_32_INOVACE_04_Matematika_9</a:t>
            </a:r>
            <a:r>
              <a:rPr lang="cs-CZ" sz="2000" dirty="0" smtClean="0">
                <a:solidFill>
                  <a:schemeClr val="tx1"/>
                </a:solidFill>
              </a:rPr>
              <a:t>. a 10. 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09_Procvičování určování času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Procvičování určování času – kombinace klasických a digitálních hodin,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u="sng" dirty="0" smtClean="0"/>
              <a:t>1. Přečti digitální čas: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u="sng" dirty="0" smtClean="0"/>
              <a:t>2. Přiřaď  shodné časy k sobě: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82646" y="980728"/>
            <a:ext cx="1584176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8 : 00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83768" y="980728"/>
            <a:ext cx="1584176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 : 30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788024" y="974870"/>
            <a:ext cx="1584176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 : 15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92280" y="894656"/>
            <a:ext cx="1584176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19 : 40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08D4\AppData\Local\Microsoft\Windows\Temporary Internet Files\Content.IE5\NX03EH4G\MP9002895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46" y="2780928"/>
            <a:ext cx="1423416" cy="19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4\AppData\Local\Microsoft\Windows\Temporary Internet Files\Content.IE5\X0CKI4AM\MC90044146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6336" y="2864144"/>
            <a:ext cx="2742857" cy="274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4\AppData\Local\Microsoft\Windows\Temporary Internet Files\Content.IE5\NX03EH4G\MP9004054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864144"/>
            <a:ext cx="2833807" cy="213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D4\AppData\Local\Microsoft\Windows\Temporary Internet Files\Content.IE5\0Y5O5Z6R\MP90028972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2919" y="2737185"/>
            <a:ext cx="2937520" cy="1944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435217" y="5597624"/>
            <a:ext cx="1584176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 : 05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417014" y="5597624"/>
            <a:ext cx="1584176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 : 10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960693" y="5597624"/>
            <a:ext cx="1584176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16 : 00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548743" y="5622994"/>
            <a:ext cx="1584176" cy="5760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 : 25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023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3. Lukáš přišel na zastávku ve 13 h 30 min.  Autobus jede ve 13 h 45 min. Jak dlouho bude Lukáš čekat než pojede autobus?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Zakresli na hodinách v kolik hodin přišel Lukáš na zastávku a v kolik hodin jede autobus.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Prstenec 3"/>
          <p:cNvSpPr/>
          <p:nvPr/>
        </p:nvSpPr>
        <p:spPr>
          <a:xfrm>
            <a:off x="827584" y="3167931"/>
            <a:ext cx="2880320" cy="2808312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Minus 9"/>
          <p:cNvSpPr/>
          <p:nvPr/>
        </p:nvSpPr>
        <p:spPr>
          <a:xfrm rot="16200000">
            <a:off x="2039144" y="3140968"/>
            <a:ext cx="457200" cy="457200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inus 10"/>
          <p:cNvSpPr/>
          <p:nvPr/>
        </p:nvSpPr>
        <p:spPr>
          <a:xfrm>
            <a:off x="827584" y="4316524"/>
            <a:ext cx="457200" cy="457200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inus 11"/>
          <p:cNvSpPr/>
          <p:nvPr/>
        </p:nvSpPr>
        <p:spPr>
          <a:xfrm>
            <a:off x="3250704" y="4316524"/>
            <a:ext cx="457200" cy="457200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inus 12"/>
          <p:cNvSpPr/>
          <p:nvPr/>
        </p:nvSpPr>
        <p:spPr>
          <a:xfrm rot="16200000">
            <a:off x="2039144" y="5492080"/>
            <a:ext cx="457200" cy="457200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2908" y="3140968"/>
            <a:ext cx="2901950" cy="2835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Minus 15"/>
          <p:cNvSpPr/>
          <p:nvPr/>
        </p:nvSpPr>
        <p:spPr>
          <a:xfrm>
            <a:off x="7287658" y="4330005"/>
            <a:ext cx="457200" cy="457200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Minus 17"/>
          <p:cNvSpPr/>
          <p:nvPr/>
        </p:nvSpPr>
        <p:spPr>
          <a:xfrm rot="16200000">
            <a:off x="6065283" y="3164663"/>
            <a:ext cx="457200" cy="457200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inus 19"/>
          <p:cNvSpPr/>
          <p:nvPr/>
        </p:nvSpPr>
        <p:spPr>
          <a:xfrm rot="16200000">
            <a:off x="6065283" y="5492080"/>
            <a:ext cx="457200" cy="457200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inus 20"/>
          <p:cNvSpPr/>
          <p:nvPr/>
        </p:nvSpPr>
        <p:spPr>
          <a:xfrm>
            <a:off x="4842908" y="4343487"/>
            <a:ext cx="457200" cy="457200"/>
          </a:xfrm>
          <a:prstGeom prst="mathMinus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lus 14"/>
          <p:cNvSpPr/>
          <p:nvPr/>
        </p:nvSpPr>
        <p:spPr>
          <a:xfrm>
            <a:off x="2039144" y="4279296"/>
            <a:ext cx="457200" cy="51663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lus 22"/>
          <p:cNvSpPr/>
          <p:nvPr/>
        </p:nvSpPr>
        <p:spPr>
          <a:xfrm>
            <a:off x="6065283" y="4292261"/>
            <a:ext cx="457200" cy="516631"/>
          </a:xfrm>
          <a:prstGeom prst="math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67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u="sng" dirty="0" smtClean="0"/>
              <a:t>4. Vyber správnou tabulku s otevírací dobou v obchodě:</a:t>
            </a:r>
            <a:endParaRPr lang="cs-CZ" sz="2400" u="sng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9270329"/>
              </p:ext>
            </p:extLst>
          </p:nvPr>
        </p:nvGraphicFramePr>
        <p:xfrm>
          <a:off x="467544" y="1700808"/>
          <a:ext cx="3322712" cy="2992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271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Otevírací doba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Pondělí                    8</a:t>
                      </a:r>
                      <a:r>
                        <a:rPr lang="cs-CZ" baseline="0" dirty="0" smtClean="0"/>
                        <a:t> 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Úterý                        6 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Středa                      8 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Čtvrtek                     6 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Pátek                      10 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Sobota                      4 h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Neděle               zavřeno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0611178"/>
              </p:ext>
            </p:extLst>
          </p:nvPr>
        </p:nvGraphicFramePr>
        <p:xfrm>
          <a:off x="4644008" y="1700808"/>
          <a:ext cx="3048000" cy="2992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Otevírací doba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Pondělí       8 – 12      14 - 18     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Úterý           8</a:t>
                      </a:r>
                      <a:r>
                        <a:rPr lang="cs-CZ" baseline="0" dirty="0" smtClean="0"/>
                        <a:t> – 12      14 - 16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Středa          8 – 12     14 - 18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Čtvrtek         8 – 12     14</a:t>
                      </a:r>
                      <a:r>
                        <a:rPr lang="cs-CZ" baseline="0" dirty="0" smtClean="0"/>
                        <a:t> - 16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Pátek                  8 - 18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Sobota          6 - 10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Neděle               zavřeno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080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400" u="sng" dirty="0" smtClean="0"/>
              <a:t>5. Přiřaď v digitální podobě: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06193"/>
            <a:ext cx="8229600" cy="57911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čtvrt na jednu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půl desáté a deset minut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šest hodin a dvacet minut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pět hodin odpoledne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čtvrt na tři a tři minuty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951690" y="2132856"/>
            <a:ext cx="2376264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6 : 20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948536" y="1013520"/>
            <a:ext cx="2376264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14 :18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48536" y="3377596"/>
            <a:ext cx="2376264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12 : 15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953267" y="4639134"/>
            <a:ext cx="2376264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9 :40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53267" y="6051942"/>
            <a:ext cx="2376264" cy="57606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17 : 00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339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6. Film v kině začíná v 17 : 30 h. Zamluvené vstupenky se musí vyzvednout nejpozději15 minut před začátkem. Aleš přišel k pokladně v 17 : 10 h, Jolana v 17 : 15 h a Marcel v 17 : 45 h.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Kdo přišel do kina pozdě?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Začátek představení:                     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Vyzvednutí vstupenek:                  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Aleš přišel:                                       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Jolana přišla:                                   __________________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Marcel přišel:                                  __________________</a:t>
            </a: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86145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/>
          </a:bodyPr>
          <a:lstStyle/>
          <a:p>
            <a:pPr algn="l"/>
            <a:r>
              <a:rPr lang="cs-CZ" sz="2000" dirty="0"/>
              <a:t>Citace: použité ilustrace : http//office.microsoft.com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3900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Řešení:</a:t>
            </a:r>
          </a:p>
          <a:p>
            <a:pPr marL="0" indent="0">
              <a:buNone/>
            </a:pPr>
            <a:r>
              <a:rPr lang="cs-CZ" sz="1800" dirty="0" smtClean="0"/>
              <a:t>3. Lukáš bude čekat 15 minut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5. Čtvrt na jednu – 12 :15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půl desáté a deset minut – 9 : 40 </a:t>
            </a:r>
            <a:r>
              <a:rPr lang="cs-CZ" sz="800" dirty="0" smtClean="0"/>
              <a:t>           </a:t>
            </a:r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</a:t>
            </a:r>
            <a:r>
              <a:rPr lang="cs-CZ" sz="1800" dirty="0" smtClean="0"/>
              <a:t>šest hodin a dvacet minut – 6 : 20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pět hodin odpoledne – 17 : 00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čtvrt na tři a tři minuty – 14 : 18</a:t>
            </a:r>
          </a:p>
          <a:p>
            <a:pPr marL="0" indent="0">
              <a:buNone/>
            </a:pPr>
            <a:endParaRPr lang="cs-CZ" sz="1800" dirty="0"/>
          </a:p>
          <a:p>
            <a:pPr>
              <a:buAutoNum type="arabicPeriod" startAt="6"/>
            </a:pPr>
            <a:r>
              <a:rPr lang="cs-CZ" sz="1800" dirty="0" smtClean="0"/>
              <a:t>Vyzvednutí vstupenek:  17 : 15 h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Do kina přišel pozdě Marcel.</a:t>
            </a:r>
          </a:p>
          <a:p>
            <a:pPr>
              <a:buAutoNum type="arabicPeriod" startAt="6"/>
            </a:pPr>
            <a:endParaRPr lang="cs-CZ" sz="1800" dirty="0" smtClean="0"/>
          </a:p>
          <a:p>
            <a:pPr marL="0" indent="0">
              <a:buNone/>
            </a:pP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43568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657</TotalTime>
  <Words>395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1. Přečti digitální čas:</vt:lpstr>
      <vt:lpstr>3. Lukáš přišel na zastávku ve 13 h 30 min.  Autobus jede ve 13 h 45 min. Jak dlouho bude Lukáš čekat než pojede autobus?</vt:lpstr>
      <vt:lpstr>4. Vyber správnou tabulku s otevírací dobou v obchodě:</vt:lpstr>
      <vt:lpstr>5. Přiřaď v digitální podobě:</vt:lpstr>
      <vt:lpstr>6. Film v kině začíná v 17 : 30 h. Zamluvené vstupenky se musí vyzvednout nejpozději15 minut před začátkem. Aleš přišel k pokladně v 17 : 10 h, Jolana v 17 : 15 h a Marcel v 17 : 45 h.</vt:lpstr>
      <vt:lpstr>Citace: použité ilustrace : http//office.microsoft.com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70</cp:revision>
  <dcterms:created xsi:type="dcterms:W3CDTF">2011-06-19T09:19:17Z</dcterms:created>
  <dcterms:modified xsi:type="dcterms:W3CDTF">2012-05-29T09:18:20Z</dcterms:modified>
</cp:coreProperties>
</file>