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64" r:id="rId3"/>
    <p:sldId id="265" r:id="rId4"/>
    <p:sldId id="266" r:id="rId5"/>
    <p:sldId id="267" r:id="rId6"/>
    <p:sldId id="268" r:id="rId7"/>
    <p:sldId id="26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89768-F5F4-4A4B-885F-996867BDCF92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38BFB-6EC7-4457-999D-A19B1A8B85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4681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332656"/>
            <a:ext cx="7772400" cy="1470025"/>
          </a:xfrm>
        </p:spPr>
        <p:txBody>
          <a:bodyPr>
            <a:normAutofit/>
          </a:bodyPr>
          <a:lstStyle/>
          <a:p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348880"/>
            <a:ext cx="6400800" cy="3528392"/>
          </a:xfrm>
        </p:spPr>
        <p:txBody>
          <a:bodyPr>
            <a:normAutofit fontScale="92500" lnSpcReduction="10000"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Základní škola, Hrádek 203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Projekt: CZ.1.07/1.400/21.1220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VY_32_INOVACE_04_Matematika_9. a 10.ročník 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13_Sčítání a odčítání v oboru do 1 000 (po stovkách)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Autor: Mgr. Jana Štruncová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Anotace: Žáci vypočítají zadané příklady – správný výsledek je shodný s barevným zadáním příkladu, materiál slouží k projekci na interaktivní tabuli pro žáky se </a:t>
            </a:r>
            <a:r>
              <a:rPr lang="cs-CZ" sz="2000" dirty="0" smtClean="0">
                <a:solidFill>
                  <a:schemeClr val="tx1"/>
                </a:solidFill>
              </a:rPr>
              <a:t>středním </a:t>
            </a:r>
            <a:r>
              <a:rPr lang="cs-CZ" sz="2000" dirty="0" smtClean="0">
                <a:solidFill>
                  <a:schemeClr val="tx1"/>
                </a:solidFill>
              </a:rPr>
              <a:t>mentálním postižením</a:t>
            </a:r>
          </a:p>
          <a:p>
            <a:endParaRPr lang="cs-CZ" sz="2000" dirty="0" smtClean="0"/>
          </a:p>
          <a:p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3152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3995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667014" cy="1673156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Sčítání a odčítání v oboru do 1 000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322431" y="3906269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904287" y="52158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1 000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108082" y="52158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452320" y="52158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700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700861" y="3906269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590612" y="278092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7452320" y="278092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900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971600" y="278092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=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47159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b="1" dirty="0" smtClean="0"/>
              <a:t>1. Najdi správný výsledek:</a:t>
            </a:r>
            <a:endParaRPr lang="cs-CZ" sz="2400" b="1" dirty="0"/>
          </a:p>
        </p:txBody>
      </p:sp>
      <p:sp>
        <p:nvSpPr>
          <p:cNvPr id="5" name="Obdélník 4"/>
          <p:cNvSpPr/>
          <p:nvPr/>
        </p:nvSpPr>
        <p:spPr>
          <a:xfrm>
            <a:off x="936754" y="4869160"/>
            <a:ext cx="1872208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400 + 300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930571" y="3933056"/>
            <a:ext cx="1872208" cy="64807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600 + 200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930571" y="2751851"/>
            <a:ext cx="1872208" cy="648072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100 + 800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899592" y="1700808"/>
            <a:ext cx="1872208" cy="64807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300 + 300</a:t>
            </a:r>
            <a:endParaRPr lang="cs-CZ" sz="2400" dirty="0"/>
          </a:p>
        </p:txBody>
      </p:sp>
      <p:sp>
        <p:nvSpPr>
          <p:cNvPr id="15" name="Obdélník 14"/>
          <p:cNvSpPr/>
          <p:nvPr/>
        </p:nvSpPr>
        <p:spPr>
          <a:xfrm>
            <a:off x="916895" y="5877272"/>
            <a:ext cx="187220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300 + 100</a:t>
            </a:r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>
            <a:off x="7452320" y="1836707"/>
            <a:ext cx="914400" cy="9144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067944" y="1923638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724128" y="3342692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4090183" y="4989124"/>
            <a:ext cx="914400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7452320" y="506003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067944" y="1928956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700</a:t>
            </a:r>
            <a:endParaRPr lang="cs-CZ" sz="2400" dirty="0"/>
          </a:p>
        </p:txBody>
      </p:sp>
      <p:sp>
        <p:nvSpPr>
          <p:cNvPr id="22" name="Obdélník 21"/>
          <p:cNvSpPr/>
          <p:nvPr/>
        </p:nvSpPr>
        <p:spPr>
          <a:xfrm>
            <a:off x="7447028" y="5060032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400</a:t>
            </a:r>
            <a:endParaRPr lang="cs-CZ" sz="2400" dirty="0"/>
          </a:p>
        </p:txBody>
      </p:sp>
      <p:sp>
        <p:nvSpPr>
          <p:cNvPr id="23" name="Obdélník 22"/>
          <p:cNvSpPr/>
          <p:nvPr/>
        </p:nvSpPr>
        <p:spPr>
          <a:xfrm>
            <a:off x="5724128" y="3342692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800</a:t>
            </a:r>
            <a:endParaRPr lang="cs-CZ" sz="2400" dirty="0"/>
          </a:p>
        </p:txBody>
      </p:sp>
      <p:sp>
        <p:nvSpPr>
          <p:cNvPr id="25" name="Obdélník 24"/>
          <p:cNvSpPr/>
          <p:nvPr/>
        </p:nvSpPr>
        <p:spPr>
          <a:xfrm>
            <a:off x="7469444" y="1836707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900</a:t>
            </a:r>
            <a:endParaRPr lang="cs-CZ" sz="2400" dirty="0"/>
          </a:p>
        </p:txBody>
      </p:sp>
      <p:sp>
        <p:nvSpPr>
          <p:cNvPr id="26" name="Obdélník 25"/>
          <p:cNvSpPr/>
          <p:nvPr/>
        </p:nvSpPr>
        <p:spPr>
          <a:xfrm>
            <a:off x="4087269" y="4989124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600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752244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2" grpId="0" animBg="1"/>
      <p:bldP spid="23" grpId="0" animBg="1"/>
      <p:bldP spid="25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b="1" dirty="0" smtClean="0"/>
              <a:t>2. Najdi správný výsledek:</a:t>
            </a:r>
            <a:endParaRPr lang="cs-CZ" sz="2400" b="1" dirty="0"/>
          </a:p>
        </p:txBody>
      </p:sp>
      <p:sp>
        <p:nvSpPr>
          <p:cNvPr id="7" name="Obdélník 6"/>
          <p:cNvSpPr/>
          <p:nvPr/>
        </p:nvSpPr>
        <p:spPr>
          <a:xfrm>
            <a:off x="739966" y="1628800"/>
            <a:ext cx="439248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100 + 100 + 100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739966" y="2664055"/>
            <a:ext cx="4392488" cy="72008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200 + 300 + 400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739966" y="3573016"/>
            <a:ext cx="4392488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100 + 500 + 400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739966" y="4581128"/>
            <a:ext cx="4392488" cy="72008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200 + 300 + 100</a:t>
            </a:r>
            <a:endParaRPr lang="cs-CZ" sz="2400" dirty="0"/>
          </a:p>
        </p:txBody>
      </p:sp>
      <p:sp>
        <p:nvSpPr>
          <p:cNvPr id="11" name="Obdélník 10"/>
          <p:cNvSpPr/>
          <p:nvPr/>
        </p:nvSpPr>
        <p:spPr>
          <a:xfrm>
            <a:off x="698403" y="5589240"/>
            <a:ext cx="4392488" cy="7200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400 + 100 + 200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7489634" y="2543200"/>
            <a:ext cx="1418456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>
            <a:off x="5750323" y="1628800"/>
            <a:ext cx="1418456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5750323" y="3475856"/>
            <a:ext cx="1418456" cy="9144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15" name="Obdélník 14"/>
          <p:cNvSpPr/>
          <p:nvPr/>
        </p:nvSpPr>
        <p:spPr>
          <a:xfrm>
            <a:off x="7532712" y="4674840"/>
            <a:ext cx="1418456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16" name="Obdélník 15"/>
          <p:cNvSpPr/>
          <p:nvPr/>
        </p:nvSpPr>
        <p:spPr>
          <a:xfrm>
            <a:off x="5724128" y="5492080"/>
            <a:ext cx="14184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17" name="Obdélník 16"/>
          <p:cNvSpPr/>
          <p:nvPr/>
        </p:nvSpPr>
        <p:spPr>
          <a:xfrm>
            <a:off x="5750323" y="1628800"/>
            <a:ext cx="141845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i="1" dirty="0" smtClean="0"/>
              <a:t>700</a:t>
            </a:r>
            <a:endParaRPr lang="cs-CZ" sz="2400" i="1" dirty="0"/>
          </a:p>
        </p:txBody>
      </p:sp>
      <p:sp>
        <p:nvSpPr>
          <p:cNvPr id="18" name="Obdélník 17"/>
          <p:cNvSpPr/>
          <p:nvPr/>
        </p:nvSpPr>
        <p:spPr>
          <a:xfrm>
            <a:off x="9255140" y="-3148880"/>
            <a:ext cx="141845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19" name="Obdélník 18"/>
          <p:cNvSpPr/>
          <p:nvPr/>
        </p:nvSpPr>
        <p:spPr>
          <a:xfrm>
            <a:off x="7489634" y="2554351"/>
            <a:ext cx="141845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i="1" dirty="0" smtClean="0"/>
              <a:t>600</a:t>
            </a:r>
            <a:endParaRPr lang="cs-CZ" sz="2400" i="1" dirty="0"/>
          </a:p>
        </p:txBody>
      </p:sp>
      <p:sp>
        <p:nvSpPr>
          <p:cNvPr id="20" name="Obdélník 19"/>
          <p:cNvSpPr/>
          <p:nvPr/>
        </p:nvSpPr>
        <p:spPr>
          <a:xfrm>
            <a:off x="7532712" y="4674840"/>
            <a:ext cx="141845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i="1" dirty="0" smtClean="0"/>
              <a:t>1 000</a:t>
            </a:r>
            <a:endParaRPr lang="cs-CZ" sz="2400" i="1" dirty="0"/>
          </a:p>
        </p:txBody>
      </p:sp>
      <p:sp>
        <p:nvSpPr>
          <p:cNvPr id="21" name="Obdélník 20"/>
          <p:cNvSpPr/>
          <p:nvPr/>
        </p:nvSpPr>
        <p:spPr>
          <a:xfrm>
            <a:off x="5710426" y="3468751"/>
            <a:ext cx="141845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i="1" dirty="0" smtClean="0"/>
              <a:t>900</a:t>
            </a:r>
            <a:endParaRPr lang="cs-CZ" sz="2400" i="1" dirty="0"/>
          </a:p>
        </p:txBody>
      </p:sp>
      <p:sp>
        <p:nvSpPr>
          <p:cNvPr id="22" name="Obdélník 21"/>
          <p:cNvSpPr/>
          <p:nvPr/>
        </p:nvSpPr>
        <p:spPr>
          <a:xfrm>
            <a:off x="5722614" y="5492080"/>
            <a:ext cx="141845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i="1" dirty="0" smtClean="0"/>
              <a:t>300</a:t>
            </a:r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xmlns="" val="3968882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7125113" cy="737052"/>
          </a:xfrm>
        </p:spPr>
        <p:txBody>
          <a:bodyPr/>
          <a:lstStyle/>
          <a:p>
            <a:r>
              <a:rPr lang="cs-CZ" sz="2400" b="1" dirty="0" smtClean="0"/>
              <a:t>3. Najdi správný výsledek:</a:t>
            </a:r>
            <a:endParaRPr lang="cs-CZ" sz="2400" b="1" dirty="0"/>
          </a:p>
        </p:txBody>
      </p:sp>
      <p:sp>
        <p:nvSpPr>
          <p:cNvPr id="4" name="Obdélník 3"/>
          <p:cNvSpPr/>
          <p:nvPr/>
        </p:nvSpPr>
        <p:spPr>
          <a:xfrm>
            <a:off x="827584" y="1412776"/>
            <a:ext cx="2088232" cy="648072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1 000 - 500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837037" y="2422701"/>
            <a:ext cx="2088232" cy="64807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800 - 600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820447" y="3429000"/>
            <a:ext cx="2088232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700 - 600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841376" y="4581128"/>
            <a:ext cx="2074440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900 - 300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827584" y="5589240"/>
            <a:ext cx="208823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400 - 100</a:t>
            </a:r>
            <a:endParaRPr lang="cs-CZ" sz="2400" dirty="0"/>
          </a:p>
        </p:txBody>
      </p:sp>
      <p:sp>
        <p:nvSpPr>
          <p:cNvPr id="14" name="Veselý obličej 13"/>
          <p:cNvSpPr/>
          <p:nvPr/>
        </p:nvSpPr>
        <p:spPr>
          <a:xfrm>
            <a:off x="4065387" y="1364654"/>
            <a:ext cx="1346448" cy="126014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6948264" y="1381988"/>
            <a:ext cx="1346448" cy="126014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eselý obličej 15"/>
          <p:cNvSpPr/>
          <p:nvPr/>
        </p:nvSpPr>
        <p:spPr>
          <a:xfrm>
            <a:off x="4062295" y="4905164"/>
            <a:ext cx="1346448" cy="1260140"/>
          </a:xfrm>
          <a:prstGeom prst="smileyFac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eselý obličej 16"/>
          <p:cNvSpPr/>
          <p:nvPr/>
        </p:nvSpPr>
        <p:spPr>
          <a:xfrm>
            <a:off x="4040235" y="3115486"/>
            <a:ext cx="1346448" cy="1260140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eselý obličej 17"/>
          <p:cNvSpPr/>
          <p:nvPr/>
        </p:nvSpPr>
        <p:spPr>
          <a:xfrm>
            <a:off x="7091211" y="4951811"/>
            <a:ext cx="1346448" cy="1260140"/>
          </a:xfrm>
          <a:prstGeom prst="smileyFac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6948264" y="3103311"/>
            <a:ext cx="1346448" cy="126014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988804" y="4808004"/>
            <a:ext cx="1537320" cy="1562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1 000</a:t>
            </a:r>
            <a:endParaRPr lang="cs-CZ" sz="2400" dirty="0"/>
          </a:p>
        </p:txBody>
      </p:sp>
      <p:sp>
        <p:nvSpPr>
          <p:cNvPr id="21" name="Obdélník 20"/>
          <p:cNvSpPr/>
          <p:nvPr/>
        </p:nvSpPr>
        <p:spPr>
          <a:xfrm>
            <a:off x="6967767" y="4843162"/>
            <a:ext cx="1537320" cy="1562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500</a:t>
            </a:r>
            <a:endParaRPr lang="cs-CZ" sz="2400" dirty="0"/>
          </a:p>
        </p:txBody>
      </p:sp>
      <p:sp>
        <p:nvSpPr>
          <p:cNvPr id="22" name="Obdélník 21"/>
          <p:cNvSpPr/>
          <p:nvPr/>
        </p:nvSpPr>
        <p:spPr>
          <a:xfrm>
            <a:off x="6965985" y="3062955"/>
            <a:ext cx="1537320" cy="1562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300</a:t>
            </a:r>
            <a:endParaRPr lang="cs-CZ" sz="2400" dirty="0"/>
          </a:p>
        </p:txBody>
      </p:sp>
      <p:sp>
        <p:nvSpPr>
          <p:cNvPr id="23" name="Obdélník 22"/>
          <p:cNvSpPr/>
          <p:nvPr/>
        </p:nvSpPr>
        <p:spPr>
          <a:xfrm>
            <a:off x="6948264" y="1279612"/>
            <a:ext cx="1537320" cy="1562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600</a:t>
            </a:r>
            <a:endParaRPr lang="cs-CZ" sz="2400" dirty="0"/>
          </a:p>
        </p:txBody>
      </p:sp>
      <p:sp>
        <p:nvSpPr>
          <p:cNvPr id="24" name="Obdélník 23"/>
          <p:cNvSpPr/>
          <p:nvPr/>
        </p:nvSpPr>
        <p:spPr>
          <a:xfrm>
            <a:off x="3944799" y="1279612"/>
            <a:ext cx="1537320" cy="1562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100</a:t>
            </a:r>
            <a:endParaRPr lang="cs-CZ" sz="2400" dirty="0"/>
          </a:p>
        </p:txBody>
      </p:sp>
      <p:sp>
        <p:nvSpPr>
          <p:cNvPr id="25" name="Obdélník 24"/>
          <p:cNvSpPr/>
          <p:nvPr/>
        </p:nvSpPr>
        <p:spPr>
          <a:xfrm>
            <a:off x="3982500" y="3003701"/>
            <a:ext cx="1537320" cy="1562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200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743646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675725"/>
            <a:ext cx="7125113" cy="665044"/>
          </a:xfrm>
        </p:spPr>
        <p:txBody>
          <a:bodyPr/>
          <a:lstStyle/>
          <a:p>
            <a:r>
              <a:rPr lang="cs-CZ" sz="2400" b="1" dirty="0" smtClean="0"/>
              <a:t>4. Najdi správný výsledek:</a:t>
            </a:r>
            <a:endParaRPr lang="cs-CZ" sz="2400" b="1" dirty="0"/>
          </a:p>
        </p:txBody>
      </p:sp>
      <p:sp>
        <p:nvSpPr>
          <p:cNvPr id="4" name="Obdélník 3"/>
          <p:cNvSpPr/>
          <p:nvPr/>
        </p:nvSpPr>
        <p:spPr>
          <a:xfrm>
            <a:off x="510266" y="1412210"/>
            <a:ext cx="3816424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800 – 600 - 100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547936" y="2312399"/>
            <a:ext cx="381642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900 – 100 - 400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547936" y="3312515"/>
            <a:ext cx="3816424" cy="72008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600 – 200 - 100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547936" y="4437112"/>
            <a:ext cx="3816424" cy="7200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700 – 200 -300</a:t>
            </a:r>
            <a:endParaRPr lang="cs-CZ" sz="2400" dirty="0"/>
          </a:p>
        </p:txBody>
      </p:sp>
      <p:sp>
        <p:nvSpPr>
          <p:cNvPr id="11" name="Obdélník 10"/>
          <p:cNvSpPr/>
          <p:nvPr/>
        </p:nvSpPr>
        <p:spPr>
          <a:xfrm>
            <a:off x="547936" y="5445224"/>
            <a:ext cx="3816424" cy="72008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1 000 – 300 - 200</a:t>
            </a:r>
            <a:endParaRPr lang="cs-CZ" sz="2400" dirty="0"/>
          </a:p>
        </p:txBody>
      </p:sp>
      <p:sp>
        <p:nvSpPr>
          <p:cNvPr id="13" name="Osmicípá hvězda 12"/>
          <p:cNvSpPr/>
          <p:nvPr/>
        </p:nvSpPr>
        <p:spPr>
          <a:xfrm>
            <a:off x="6279419" y="3032479"/>
            <a:ext cx="1512168" cy="1368152"/>
          </a:xfrm>
          <a:prstGeom prst="star8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smicípá hvězda 14"/>
          <p:cNvSpPr/>
          <p:nvPr/>
        </p:nvSpPr>
        <p:spPr>
          <a:xfrm>
            <a:off x="4860032" y="1628323"/>
            <a:ext cx="1512168" cy="1368152"/>
          </a:xfrm>
          <a:prstGeom prst="star8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865791" y="1471817"/>
            <a:ext cx="1537320" cy="1562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100</a:t>
            </a:r>
            <a:endParaRPr lang="cs-CZ" sz="2400" dirty="0"/>
          </a:p>
        </p:txBody>
      </p:sp>
      <p:sp>
        <p:nvSpPr>
          <p:cNvPr id="20" name="Osmicípá hvězda 19"/>
          <p:cNvSpPr/>
          <p:nvPr/>
        </p:nvSpPr>
        <p:spPr>
          <a:xfrm>
            <a:off x="4767251" y="4664197"/>
            <a:ext cx="1512168" cy="1368152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smicípá hvězda 21"/>
          <p:cNvSpPr/>
          <p:nvPr/>
        </p:nvSpPr>
        <p:spPr>
          <a:xfrm>
            <a:off x="7470864" y="4664197"/>
            <a:ext cx="1512168" cy="1368152"/>
          </a:xfrm>
          <a:prstGeom prst="star8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smicípá hvězda 22"/>
          <p:cNvSpPr/>
          <p:nvPr/>
        </p:nvSpPr>
        <p:spPr>
          <a:xfrm>
            <a:off x="7492060" y="1628323"/>
            <a:ext cx="1512168" cy="1368152"/>
          </a:xfrm>
          <a:prstGeom prst="star8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754675" y="4602832"/>
            <a:ext cx="1537320" cy="1562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4</a:t>
            </a:r>
            <a:r>
              <a:rPr lang="cs-CZ" sz="2400" dirty="0" smtClean="0"/>
              <a:t>00</a:t>
            </a:r>
            <a:endParaRPr lang="cs-CZ" sz="2400" dirty="0"/>
          </a:p>
        </p:txBody>
      </p:sp>
      <p:sp>
        <p:nvSpPr>
          <p:cNvPr id="25" name="Obdélník 24"/>
          <p:cNvSpPr/>
          <p:nvPr/>
        </p:nvSpPr>
        <p:spPr>
          <a:xfrm>
            <a:off x="7445712" y="1531163"/>
            <a:ext cx="1537320" cy="1562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300</a:t>
            </a:r>
            <a:endParaRPr lang="cs-CZ" sz="2400" dirty="0"/>
          </a:p>
        </p:txBody>
      </p:sp>
      <p:sp>
        <p:nvSpPr>
          <p:cNvPr id="26" name="Obdélník 25"/>
          <p:cNvSpPr/>
          <p:nvPr/>
        </p:nvSpPr>
        <p:spPr>
          <a:xfrm>
            <a:off x="6254267" y="2935319"/>
            <a:ext cx="1537320" cy="1562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2</a:t>
            </a:r>
            <a:r>
              <a:rPr lang="cs-CZ" sz="2400" dirty="0" smtClean="0"/>
              <a:t>00</a:t>
            </a:r>
            <a:endParaRPr lang="cs-CZ" sz="2400" dirty="0"/>
          </a:p>
        </p:txBody>
      </p:sp>
      <p:sp>
        <p:nvSpPr>
          <p:cNvPr id="27" name="Obdélník 26"/>
          <p:cNvSpPr/>
          <p:nvPr/>
        </p:nvSpPr>
        <p:spPr>
          <a:xfrm>
            <a:off x="7445712" y="4567037"/>
            <a:ext cx="1537320" cy="1562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5</a:t>
            </a:r>
            <a:r>
              <a:rPr lang="cs-CZ" sz="2400" dirty="0" smtClean="0"/>
              <a:t>00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223094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dirty="0" smtClean="0"/>
              <a:t>Řešení: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539552" y="1809749"/>
            <a:ext cx="3941167" cy="4051301"/>
          </a:xfrm>
        </p:spPr>
        <p:txBody>
          <a:bodyPr>
            <a:normAutofit/>
          </a:bodyPr>
          <a:lstStyle/>
          <a:p>
            <a:pPr>
              <a:buAutoNum type="arabicPeriod"/>
            </a:pPr>
            <a:r>
              <a:rPr lang="cs-CZ" dirty="0" smtClean="0"/>
              <a:t>300 + 300 = 600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100 + 800 = 900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600 + 200 = 800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400 + 300 = 700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300 + 100 = 400</a:t>
            </a:r>
          </a:p>
          <a:p>
            <a:pPr marL="0" indent="0">
              <a:buNone/>
            </a:pPr>
            <a:r>
              <a:rPr lang="cs-CZ" dirty="0" smtClean="0"/>
              <a:t>2. 100 + 100 + 100 = 300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200 + 300 + 400 = 900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100 + 500 + 400 = 1 000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200 + 300 + 100 = 600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400 + 100 + 200 = 700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63280" y="1809749"/>
            <a:ext cx="4085183" cy="40513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3. 1 000 – 500 = 500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800 – 600 = 200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700 – 600 = 100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900 – 300 = 600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400 – 100 = 300</a:t>
            </a:r>
          </a:p>
          <a:p>
            <a:pPr marL="0" indent="0">
              <a:buNone/>
            </a:pPr>
            <a:r>
              <a:rPr lang="cs-CZ" dirty="0" smtClean="0"/>
              <a:t>4. 800 – 600 – 100 = 100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900 – 100 – 400 = 400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600 – 200 – 100 = 300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700 – 200 – 300 = 200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1 000 – 300 – 200 = 500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7653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722</TotalTime>
  <Words>352</Words>
  <Application>Microsoft Office PowerPoint</Application>
  <PresentationFormat>Předvádění na obrazovce (4:3)</PresentationFormat>
  <Paragraphs>81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Summer</vt:lpstr>
      <vt:lpstr>Snímek 1</vt:lpstr>
      <vt:lpstr>Sčítání a odčítání v oboru do 1 000</vt:lpstr>
      <vt:lpstr>1. Najdi správný výsledek:</vt:lpstr>
      <vt:lpstr>2. Najdi správný výsledek:</vt:lpstr>
      <vt:lpstr>3. Najdi správný výsledek:</vt:lpstr>
      <vt:lpstr>4. Najdi správný výsledek:</vt:lpstr>
      <vt:lpstr>Řešení: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08D4</dc:creator>
  <cp:lastModifiedBy>expert</cp:lastModifiedBy>
  <cp:revision>77</cp:revision>
  <dcterms:created xsi:type="dcterms:W3CDTF">2011-06-19T09:19:17Z</dcterms:created>
  <dcterms:modified xsi:type="dcterms:W3CDTF">2013-01-11T10:19:37Z</dcterms:modified>
</cp:coreProperties>
</file>