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3"/>
  </p:notes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9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F6EE01-9925-4122-BEBD-8319E0EB5806}" type="datetimeFigureOut">
              <a:rPr lang="cs-CZ" smtClean="0"/>
              <a:t>11.1.2013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0221F2-B224-45EF-B6AC-70C0CE9FDB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4639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0855F-2755-4450-B589-7AFB4E943426}" type="datetime1">
              <a:rPr lang="cs-CZ" smtClean="0"/>
              <a:t>11.1.2013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4EE4AF-2D23-413A-B6EF-B68F6F9535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65039-7854-4CED-9AA6-DE2AABCC47C7}" type="datetime1">
              <a:rPr lang="cs-CZ" smtClean="0"/>
              <a:t>11.1.2013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4EE4AF-2D23-413A-B6EF-B68F6F9535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8399F-8E3B-4230-A016-A42DF5419363}" type="datetime1">
              <a:rPr lang="cs-CZ" smtClean="0"/>
              <a:t>11.1.2013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EE4AF-2D23-413A-B6EF-B68F6F9535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4B9B-BEF6-4A1C-A432-32BC7A3A024F}" type="datetime1">
              <a:rPr lang="cs-CZ" smtClean="0"/>
              <a:t>11.1.2013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EE4AF-2D23-413A-B6EF-B68F6F9535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D303A-711B-4CF1-B562-65BD3B9C6722}" type="datetime1">
              <a:rPr lang="cs-CZ" smtClean="0"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44EE4AF-2D23-413A-B6EF-B68F6F9535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3C791-05AF-440D-B47C-C374EC611675}" type="datetime1">
              <a:rPr lang="cs-CZ" smtClean="0"/>
              <a:t>11.1.2013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EE4AF-2D23-413A-B6EF-B68F6F9535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456C1-EB91-48C1-8A88-82529C610C01}" type="datetime1">
              <a:rPr lang="cs-CZ" smtClean="0"/>
              <a:t>11.1.2013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EE4AF-2D23-413A-B6EF-B68F6F9535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0660A-FDE5-42EB-9315-0E8AEC22E4D7}" type="datetime1">
              <a:rPr lang="cs-CZ" smtClean="0"/>
              <a:t>11.1.2013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EE4AF-2D23-413A-B6EF-B68F6F9535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04C3A-E83B-43FD-A789-EB03A831992B}" type="datetime1">
              <a:rPr lang="cs-CZ" smtClean="0"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EE4AF-2D23-413A-B6EF-B68F6F9535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D407-876F-4321-88AC-6BFE00F50F59}" type="datetime1">
              <a:rPr lang="cs-CZ" smtClean="0"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EE4AF-2D23-413A-B6EF-B68F6F9535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4559F-63FF-4429-96BE-6DFAB8002CC0}" type="datetime1">
              <a:rPr lang="cs-CZ" smtClean="0"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EE4AF-2D23-413A-B6EF-B68F6F9535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7CCECE7-ED18-4CC0-B95C-F084890CC359}" type="datetime1">
              <a:rPr lang="cs-CZ" smtClean="0"/>
              <a:t>11.1.2013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4EE4AF-2D23-413A-B6EF-B68F6F9535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youtube.com/watch?v=Ih5mTrE3iCk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Christmas-pudding-flames.jpg" TargetMode="External"/><Relationship Id="rId2" Type="http://schemas.openxmlformats.org/officeDocument/2006/relationships/hyperlink" Target="http://en.wikipedia.org/wiki/File:Christmas_pudding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5038410"/>
              </p:ext>
            </p:extLst>
          </p:nvPr>
        </p:nvGraphicFramePr>
        <p:xfrm>
          <a:off x="316035" y="1056077"/>
          <a:ext cx="5832648" cy="37591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73179"/>
                <a:gridCol w="3959469"/>
              </a:tblGrid>
              <a:tr h="31655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dirty="0">
                          <a:effectLst/>
                        </a:rPr>
                        <a:t>Digitální učební materiál</a:t>
                      </a:r>
                      <a:endParaRPr lang="cs-CZ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010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effectLst/>
                        </a:rPr>
                        <a:t> 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644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effectLst/>
                        </a:rPr>
                        <a:t> </a:t>
                      </a:r>
                      <a:endParaRPr lang="cs-CZ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644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effectLst/>
                        </a:rPr>
                        <a:t> 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68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Číslo projektu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CZ.1.07/1.5.00/34.0112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2217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Název projektu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Moderní škola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2027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Název školy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Střední hotelová škola, s.r.o., Floriánské nám. 350, Kladno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2217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Předmět 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Anglický jazyk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2217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Tematický okruh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Specifika národních kuchyní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2217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Téma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        </a:t>
                      </a:r>
                      <a:r>
                        <a:rPr lang="cs-CZ" sz="800" dirty="0" smtClean="0">
                          <a:effectLst/>
                        </a:rPr>
                        <a:t>          </a:t>
                      </a:r>
                      <a:r>
                        <a:rPr lang="cs-CZ" sz="800" dirty="0" err="1" smtClean="0">
                          <a:effectLst/>
                        </a:rPr>
                        <a:t>Christmas</a:t>
                      </a:r>
                      <a:r>
                        <a:rPr lang="cs-CZ" sz="800" baseline="0" dirty="0" smtClean="0">
                          <a:effectLst/>
                        </a:rPr>
                        <a:t> </a:t>
                      </a:r>
                      <a:r>
                        <a:rPr lang="cs-CZ" sz="800" baseline="0" dirty="0" err="1" smtClean="0">
                          <a:effectLst/>
                        </a:rPr>
                        <a:t>Pudding</a:t>
                      </a:r>
                      <a:endParaRPr lang="cs-CZ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2091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Ročník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2. </a:t>
                      </a:r>
                      <a:endParaRPr lang="cs-CZ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4879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Jméno autora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Mgr. Dalibor Bartoš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2014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Datum tvorby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5. 1. 2013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5542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Anotace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Student se </a:t>
                      </a:r>
                      <a:r>
                        <a:rPr lang="cs-CZ" sz="800" dirty="0" smtClean="0">
                          <a:effectLst/>
                        </a:rPr>
                        <a:t>seznámí</a:t>
                      </a:r>
                      <a:r>
                        <a:rPr lang="cs-CZ" sz="800" baseline="0" dirty="0" smtClean="0">
                          <a:effectLst/>
                        </a:rPr>
                        <a:t> s pracovním postupem při výrobě tradičního anglického vánočního dezertu. </a:t>
                      </a:r>
                      <a:endParaRPr lang="cs-CZ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</a:tbl>
          </a:graphicData>
        </a:graphic>
      </p:graphicFrame>
      <p:pic>
        <p:nvPicPr>
          <p:cNvPr id="4" name="Picture 6" descr="logo_sos_bi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0771" y="388"/>
            <a:ext cx="1112838" cy="105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139" y="5117746"/>
            <a:ext cx="6145213" cy="150495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49707" y="195227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421132" y="388"/>
            <a:ext cx="5367511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Střední hotelová škola, s.r.o.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Floriánské</a:t>
            </a:r>
            <a:r>
              <a:rPr kumimoji="0" lang="cs-CZ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náměstí 350, 272 01 Kladno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594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Christmas</a:t>
            </a:r>
            <a:r>
              <a:rPr lang="cs-CZ" dirty="0" smtClean="0"/>
              <a:t> </a:t>
            </a:r>
            <a:r>
              <a:rPr lang="cs-CZ" dirty="0" err="1" smtClean="0"/>
              <a:t>Pudding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Recipe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Ingredients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8 </a:t>
            </a:r>
            <a:r>
              <a:rPr lang="cs-CZ" dirty="0" err="1" smtClean="0"/>
              <a:t>oz</a:t>
            </a:r>
            <a:r>
              <a:rPr lang="cs-CZ" dirty="0"/>
              <a:t> </a:t>
            </a:r>
            <a:r>
              <a:rPr lang="cs-CZ" dirty="0" err="1" smtClean="0"/>
              <a:t>currants</a:t>
            </a:r>
            <a:endParaRPr lang="cs-CZ" dirty="0" smtClean="0"/>
          </a:p>
          <a:p>
            <a:r>
              <a:rPr lang="cs-CZ" dirty="0" smtClean="0"/>
              <a:t>4 </a:t>
            </a:r>
            <a:r>
              <a:rPr lang="cs-CZ" dirty="0" err="1" smtClean="0"/>
              <a:t>oz</a:t>
            </a:r>
            <a:r>
              <a:rPr lang="cs-CZ" dirty="0"/>
              <a:t> </a:t>
            </a:r>
            <a:r>
              <a:rPr lang="cs-CZ" dirty="0" err="1" smtClean="0"/>
              <a:t>sultanas</a:t>
            </a:r>
            <a:endParaRPr lang="cs-CZ" dirty="0" smtClean="0"/>
          </a:p>
          <a:p>
            <a:r>
              <a:rPr lang="cs-CZ" dirty="0" smtClean="0"/>
              <a:t>4 </a:t>
            </a:r>
            <a:r>
              <a:rPr lang="cs-CZ" dirty="0" err="1" smtClean="0"/>
              <a:t>oz</a:t>
            </a:r>
            <a:r>
              <a:rPr lang="cs-CZ" dirty="0"/>
              <a:t> </a:t>
            </a:r>
            <a:r>
              <a:rPr lang="cs-CZ" dirty="0" err="1" smtClean="0"/>
              <a:t>raisins</a:t>
            </a:r>
            <a:endParaRPr lang="cs-CZ" dirty="0" smtClean="0"/>
          </a:p>
          <a:p>
            <a:r>
              <a:rPr lang="en-US" dirty="0" smtClean="0"/>
              <a:t>4 oz</a:t>
            </a:r>
            <a:r>
              <a:rPr lang="cs-CZ" dirty="0" smtClean="0"/>
              <a:t> </a:t>
            </a:r>
            <a:r>
              <a:rPr lang="en-US" dirty="0" smtClean="0"/>
              <a:t>chopped candied peel</a:t>
            </a:r>
            <a:endParaRPr lang="cs-CZ" dirty="0" smtClean="0"/>
          </a:p>
          <a:p>
            <a:r>
              <a:rPr lang="en-US" dirty="0" smtClean="0"/>
              <a:t>1 oz</a:t>
            </a:r>
            <a:r>
              <a:rPr lang="cs-CZ" dirty="0" smtClean="0"/>
              <a:t> </a:t>
            </a:r>
            <a:r>
              <a:rPr lang="en-US" dirty="0" smtClean="0"/>
              <a:t>skinned &amp; chopped almonds</a:t>
            </a:r>
            <a:endParaRPr lang="cs-CZ" dirty="0" smtClean="0"/>
          </a:p>
          <a:p>
            <a:r>
              <a:rPr lang="cs-CZ" dirty="0" smtClean="0"/>
              <a:t>4 </a:t>
            </a:r>
            <a:r>
              <a:rPr lang="cs-CZ" dirty="0" err="1" smtClean="0"/>
              <a:t>oz</a:t>
            </a:r>
            <a:r>
              <a:rPr lang="cs-CZ" dirty="0"/>
              <a:t> </a:t>
            </a:r>
            <a:r>
              <a:rPr lang="cs-CZ" dirty="0" err="1" smtClean="0"/>
              <a:t>wholewheat</a:t>
            </a:r>
            <a:r>
              <a:rPr lang="cs-CZ" dirty="0" smtClean="0"/>
              <a:t> </a:t>
            </a:r>
            <a:r>
              <a:rPr lang="cs-CZ" dirty="0" err="1" smtClean="0"/>
              <a:t>flour</a:t>
            </a:r>
            <a:endParaRPr lang="cs-CZ" dirty="0" smtClean="0"/>
          </a:p>
          <a:p>
            <a:r>
              <a:rPr lang="cs-CZ" dirty="0" smtClean="0"/>
              <a:t>1/2 </a:t>
            </a:r>
            <a:r>
              <a:rPr lang="cs-CZ" dirty="0" err="1" smtClean="0"/>
              <a:t>ts</a:t>
            </a:r>
            <a:r>
              <a:rPr lang="cs-CZ" dirty="0"/>
              <a:t> </a:t>
            </a:r>
            <a:r>
              <a:rPr lang="cs-CZ" dirty="0" smtClean="0"/>
              <a:t>salt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IngredienTs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1/2 </a:t>
            </a:r>
            <a:r>
              <a:rPr lang="cs-CZ" dirty="0" err="1" smtClean="0"/>
              <a:t>ts</a:t>
            </a:r>
            <a:r>
              <a:rPr lang="cs-CZ" dirty="0"/>
              <a:t> </a:t>
            </a:r>
            <a:r>
              <a:rPr lang="cs-CZ" dirty="0" err="1" smtClean="0"/>
              <a:t>grated</a:t>
            </a:r>
            <a:r>
              <a:rPr lang="cs-CZ" dirty="0" smtClean="0"/>
              <a:t> </a:t>
            </a:r>
            <a:r>
              <a:rPr lang="cs-CZ" dirty="0" err="1" smtClean="0"/>
              <a:t>nutmeg</a:t>
            </a:r>
            <a:endParaRPr lang="cs-CZ" dirty="0" smtClean="0"/>
          </a:p>
          <a:p>
            <a:r>
              <a:rPr lang="cs-CZ" dirty="0" smtClean="0"/>
              <a:t>1/2 </a:t>
            </a:r>
            <a:r>
              <a:rPr lang="cs-CZ" dirty="0" err="1" smtClean="0"/>
              <a:t>ts</a:t>
            </a:r>
            <a:r>
              <a:rPr lang="cs-CZ" dirty="0"/>
              <a:t> </a:t>
            </a:r>
            <a:r>
              <a:rPr lang="cs-CZ" dirty="0" err="1" smtClean="0"/>
              <a:t>ground</a:t>
            </a:r>
            <a:r>
              <a:rPr lang="cs-CZ" dirty="0" smtClean="0"/>
              <a:t> </a:t>
            </a:r>
            <a:r>
              <a:rPr lang="cs-CZ" dirty="0" err="1" smtClean="0"/>
              <a:t>ginger</a:t>
            </a:r>
            <a:endParaRPr lang="cs-CZ" dirty="0" smtClean="0"/>
          </a:p>
          <a:p>
            <a:r>
              <a:rPr lang="en-US" dirty="0" smtClean="0"/>
              <a:t>1 1/2 </a:t>
            </a:r>
            <a:r>
              <a:rPr lang="en-US" dirty="0" err="1" smtClean="0"/>
              <a:t>ts</a:t>
            </a:r>
            <a:r>
              <a:rPr lang="cs-CZ" dirty="0"/>
              <a:t> </a:t>
            </a:r>
            <a:r>
              <a:rPr lang="en-US" dirty="0" smtClean="0"/>
              <a:t>mixed spice</a:t>
            </a:r>
            <a:endParaRPr lang="cs-CZ" dirty="0" smtClean="0"/>
          </a:p>
          <a:p>
            <a:r>
              <a:rPr lang="cs-CZ" dirty="0" smtClean="0"/>
              <a:t>8 </a:t>
            </a:r>
            <a:r>
              <a:rPr lang="cs-CZ" dirty="0" err="1" smtClean="0"/>
              <a:t>oz</a:t>
            </a:r>
            <a:r>
              <a:rPr lang="cs-CZ" dirty="0"/>
              <a:t> </a:t>
            </a:r>
            <a:r>
              <a:rPr lang="cs-CZ" dirty="0" err="1" smtClean="0"/>
              <a:t>brown</a:t>
            </a:r>
            <a:r>
              <a:rPr lang="cs-CZ" dirty="0" smtClean="0"/>
              <a:t> </a:t>
            </a:r>
            <a:r>
              <a:rPr lang="cs-CZ" dirty="0" err="1" smtClean="0"/>
              <a:t>sugar</a:t>
            </a:r>
            <a:endParaRPr lang="cs-CZ" dirty="0" smtClean="0"/>
          </a:p>
          <a:p>
            <a:r>
              <a:rPr lang="cs-CZ" dirty="0" smtClean="0"/>
              <a:t>4 </a:t>
            </a:r>
            <a:r>
              <a:rPr lang="cs-CZ" dirty="0" err="1" smtClean="0"/>
              <a:t>oz</a:t>
            </a:r>
            <a:r>
              <a:rPr lang="cs-CZ" dirty="0"/>
              <a:t> </a:t>
            </a:r>
            <a:r>
              <a:rPr lang="cs-CZ" dirty="0" err="1" smtClean="0"/>
              <a:t>wholewheat</a:t>
            </a:r>
            <a:r>
              <a:rPr lang="cs-CZ" dirty="0" smtClean="0"/>
              <a:t> </a:t>
            </a:r>
            <a:r>
              <a:rPr lang="cs-CZ" dirty="0" err="1" smtClean="0"/>
              <a:t>breadcrumbs</a:t>
            </a:r>
            <a:endParaRPr lang="cs-CZ" dirty="0" smtClean="0"/>
          </a:p>
          <a:p>
            <a:r>
              <a:rPr lang="cs-CZ" dirty="0" smtClean="0"/>
              <a:t>8 </a:t>
            </a:r>
            <a:r>
              <a:rPr lang="cs-CZ" dirty="0" err="1" smtClean="0"/>
              <a:t>oz</a:t>
            </a:r>
            <a:r>
              <a:rPr lang="cs-CZ" dirty="0" smtClean="0"/>
              <a:t> </a:t>
            </a:r>
            <a:r>
              <a:rPr lang="cs-CZ" dirty="0" err="1" smtClean="0"/>
              <a:t>vegetable</a:t>
            </a:r>
            <a:r>
              <a:rPr lang="cs-CZ" dirty="0" smtClean="0"/>
              <a:t> </a:t>
            </a:r>
            <a:r>
              <a:rPr lang="cs-CZ" dirty="0" err="1" smtClean="0"/>
              <a:t>suet</a:t>
            </a:r>
            <a:endParaRPr lang="cs-CZ" dirty="0" smtClean="0"/>
          </a:p>
          <a:p>
            <a:r>
              <a:rPr lang="en-US" dirty="0" smtClean="0"/>
              <a:t>1 ea</a:t>
            </a:r>
            <a:r>
              <a:rPr lang="cs-CZ" dirty="0" smtClean="0"/>
              <a:t> </a:t>
            </a:r>
            <a:r>
              <a:rPr lang="en-US" dirty="0" smtClean="0"/>
              <a:t>lemon, juice and rind</a:t>
            </a:r>
            <a:endParaRPr lang="cs-CZ" dirty="0" smtClean="0"/>
          </a:p>
          <a:p>
            <a:r>
              <a:rPr lang="cs-CZ" dirty="0" smtClean="0"/>
              <a:t>1 </a:t>
            </a:r>
            <a:r>
              <a:rPr lang="cs-CZ" dirty="0" err="1" smtClean="0"/>
              <a:t>tb</a:t>
            </a:r>
            <a:r>
              <a:rPr lang="cs-CZ" dirty="0"/>
              <a:t> </a:t>
            </a:r>
            <a:r>
              <a:rPr lang="cs-CZ" dirty="0" err="1" smtClean="0"/>
              <a:t>molasses</a:t>
            </a:r>
            <a:endParaRPr lang="cs-CZ" dirty="0" smtClean="0"/>
          </a:p>
          <a:p>
            <a:r>
              <a:rPr lang="en-US" dirty="0" smtClean="0"/>
              <a:t>5 </a:t>
            </a:r>
            <a:r>
              <a:rPr lang="en-US" dirty="0" err="1" smtClean="0"/>
              <a:t>tb</a:t>
            </a:r>
            <a:r>
              <a:rPr lang="cs-CZ" dirty="0"/>
              <a:t> </a:t>
            </a:r>
            <a:r>
              <a:rPr lang="en-US" dirty="0" smtClean="0"/>
              <a:t>water and rum mixed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Instructions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Grease a 2 pint pudding basin &amp; use a large saucepan to hold the basin</a:t>
            </a:r>
            <a:r>
              <a:rPr lang="en-US" dirty="0" smtClean="0"/>
              <a:t>.</a:t>
            </a:r>
            <a:endParaRPr lang="cs-CZ" dirty="0" smtClean="0"/>
          </a:p>
          <a:p>
            <a:r>
              <a:rPr lang="en-US" dirty="0"/>
              <a:t>Wash currants, sultanas &amp; raisins in warm water &amp; pat dry</a:t>
            </a:r>
            <a:r>
              <a:rPr lang="en-US" dirty="0" smtClean="0"/>
              <a:t>.</a:t>
            </a:r>
            <a:endParaRPr lang="cs-CZ" dirty="0" smtClean="0"/>
          </a:p>
          <a:p>
            <a:r>
              <a:rPr lang="en-US" dirty="0"/>
              <a:t>Put fruit in large bowl with candied peel &amp; almonds</a:t>
            </a:r>
            <a:r>
              <a:rPr lang="en-US" dirty="0" smtClean="0"/>
              <a:t>.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Instructions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Sift flour, salt &amp; spices into bowl &amp; add sugar, breadcrumbs &amp; suet. Mix well then stir in lemon juice, rind &amp; molasses with enough of the water &amp; rum mixture to make a soft mixture</a:t>
            </a:r>
            <a:r>
              <a:rPr lang="en-US" dirty="0" smtClean="0"/>
              <a:t>.</a:t>
            </a:r>
            <a:endParaRPr lang="cs-CZ" dirty="0" smtClean="0"/>
          </a:p>
          <a:p>
            <a:r>
              <a:rPr lang="en-US" dirty="0"/>
              <a:t>Turn into the basin, cover with waxed paper &amp; aluminum foil &amp; put basin into pot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Instructions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Pour enough water into the pot to reach halfway up the side of the basin</a:t>
            </a:r>
            <a:r>
              <a:rPr lang="en-US" dirty="0" smtClean="0"/>
              <a:t>.</a:t>
            </a:r>
            <a:endParaRPr lang="cs-CZ" dirty="0" smtClean="0"/>
          </a:p>
          <a:p>
            <a:r>
              <a:rPr lang="en-US" dirty="0"/>
              <a:t>Bring to a boil, cover saucepan &amp; let pudding steam gently for 4 hours, watching the water level &amp; topping up with boiling water if necessary</a:t>
            </a:r>
            <a:r>
              <a:rPr lang="en-US" dirty="0" smtClean="0"/>
              <a:t>.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I</a:t>
            </a:r>
            <a:r>
              <a:rPr lang="cs-CZ" dirty="0" err="1" smtClean="0"/>
              <a:t>nstructions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cooked, cool the pudding &amp; store in a cool dry place for up to 2 months</a:t>
            </a:r>
            <a:r>
              <a:rPr lang="en-US" dirty="0" smtClean="0"/>
              <a:t>.</a:t>
            </a:r>
            <a:endParaRPr lang="cs-CZ" dirty="0" smtClean="0"/>
          </a:p>
          <a:p>
            <a:r>
              <a:rPr lang="en-US" dirty="0"/>
              <a:t>Before serving, steam pudding again for 3 hours</a:t>
            </a:r>
            <a:r>
              <a:rPr lang="en-US" dirty="0" smtClean="0"/>
              <a:t>.</a:t>
            </a:r>
            <a:endParaRPr lang="cs-CZ" dirty="0" smtClean="0"/>
          </a:p>
          <a:p>
            <a:r>
              <a:rPr lang="en-US" dirty="0"/>
              <a:t>Turn out onto a serving platter &amp; flame with brandy if you desire.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Picture of </a:t>
            </a:r>
            <a:r>
              <a:rPr lang="cs-CZ" dirty="0" err="1" smtClean="0"/>
              <a:t>Christmas</a:t>
            </a:r>
            <a:r>
              <a:rPr lang="cs-CZ" dirty="0" smtClean="0"/>
              <a:t> </a:t>
            </a:r>
            <a:r>
              <a:rPr lang="cs-CZ" dirty="0" err="1" smtClean="0"/>
              <a:t>pudding</a:t>
            </a:r>
            <a:endParaRPr lang="cs-CZ" dirty="0"/>
          </a:p>
        </p:txBody>
      </p:sp>
      <p:pic>
        <p:nvPicPr>
          <p:cNvPr id="4" name="Zástupný symbol pro obsah 3" descr="Christmas_puddin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06650" y="1874044"/>
            <a:ext cx="4483100" cy="3886200"/>
          </a:xfr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How</a:t>
            </a:r>
            <a:r>
              <a:rPr lang="cs-CZ" dirty="0" smtClean="0"/>
              <a:t> to </a:t>
            </a:r>
            <a:r>
              <a:rPr lang="cs-CZ" dirty="0" err="1" smtClean="0"/>
              <a:t>make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- video</a:t>
            </a:r>
            <a:br>
              <a:rPr lang="cs-CZ" dirty="0" smtClean="0"/>
            </a:br>
            <a:r>
              <a:rPr lang="cs-CZ" dirty="0" smtClean="0"/>
              <a:t>(</a:t>
            </a:r>
            <a:r>
              <a:rPr lang="cs-CZ" dirty="0" err="1" smtClean="0"/>
              <a:t>click</a:t>
            </a:r>
            <a:r>
              <a:rPr lang="cs-CZ" dirty="0" smtClean="0"/>
              <a:t> on the </a:t>
            </a:r>
            <a:r>
              <a:rPr lang="cs-CZ" dirty="0" err="1" smtClean="0"/>
              <a:t>picture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5" name="Zástupný symbol pro obsah 4" descr="Christmas-pudding-flames.jpg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444496" y="2305336"/>
            <a:ext cx="4407408" cy="3023616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err="1" smtClean="0"/>
              <a:t>LINGUIST</a:t>
            </a:r>
            <a:r>
              <a:rPr lang="cs-CZ" dirty="0" smtClean="0"/>
              <a:t>, Musical. </a:t>
            </a:r>
            <a:r>
              <a:rPr lang="cs-CZ" i="1" dirty="0" err="1" smtClean="0"/>
              <a:t>Wikipedia</a:t>
            </a:r>
            <a:r>
              <a:rPr lang="cs-CZ" dirty="0" smtClean="0"/>
              <a:t> [online]. [cit. 10.1.2013]. Dostupný na WWW: </a:t>
            </a:r>
            <a:r>
              <a:rPr lang="cs-CZ" dirty="0" smtClean="0">
                <a:hlinkClick r:id="rId2"/>
              </a:rPr>
              <a:t>http://</a:t>
            </a:r>
            <a:r>
              <a:rPr lang="cs-CZ" dirty="0" err="1" smtClean="0">
                <a:hlinkClick r:id="rId2"/>
              </a:rPr>
              <a:t>en.wikipedia.org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wiki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File</a:t>
            </a:r>
            <a:r>
              <a:rPr lang="cs-CZ" dirty="0" smtClean="0">
                <a:hlinkClick r:id="rId2"/>
              </a:rPr>
              <a:t>:</a:t>
            </a:r>
            <a:r>
              <a:rPr lang="cs-CZ" dirty="0" err="1" smtClean="0">
                <a:hlinkClick r:id="rId2"/>
              </a:rPr>
              <a:t>Christmas</a:t>
            </a:r>
            <a:r>
              <a:rPr lang="cs-CZ" dirty="0" smtClean="0">
                <a:hlinkClick r:id="rId2"/>
              </a:rPr>
              <a:t>_</a:t>
            </a:r>
            <a:r>
              <a:rPr lang="cs-CZ" dirty="0" err="1" smtClean="0">
                <a:hlinkClick r:id="rId2"/>
              </a:rPr>
              <a:t>pudding.JPG</a:t>
            </a:r>
            <a:endParaRPr lang="cs-CZ" dirty="0" smtClean="0"/>
          </a:p>
          <a:p>
            <a:r>
              <a:rPr lang="cs-CZ" dirty="0" err="1" smtClean="0"/>
              <a:t>RIGOTT</a:t>
            </a:r>
            <a:r>
              <a:rPr lang="cs-CZ" dirty="0" smtClean="0"/>
              <a:t>, </a:t>
            </a:r>
            <a:r>
              <a:rPr lang="cs-CZ" dirty="0" err="1" smtClean="0"/>
              <a:t>Matt</a:t>
            </a:r>
            <a:r>
              <a:rPr lang="cs-CZ" dirty="0" smtClean="0"/>
              <a:t>. </a:t>
            </a:r>
            <a:r>
              <a:rPr lang="cs-CZ" i="1" dirty="0" err="1" smtClean="0"/>
              <a:t>Wikipedia</a:t>
            </a:r>
            <a:r>
              <a:rPr lang="cs-CZ" dirty="0" smtClean="0"/>
              <a:t> [online]. [cit. 10.1.2013]. Dostupný na WWW: </a:t>
            </a:r>
            <a:r>
              <a:rPr lang="cs-CZ" dirty="0" smtClean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en.wikipedia.org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wiki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File</a:t>
            </a:r>
            <a:r>
              <a:rPr lang="cs-CZ" dirty="0" smtClean="0">
                <a:hlinkClick r:id="rId3"/>
              </a:rPr>
              <a:t>:</a:t>
            </a:r>
            <a:r>
              <a:rPr lang="cs-CZ" dirty="0" err="1" smtClean="0">
                <a:hlinkClick r:id="rId3"/>
              </a:rPr>
              <a:t>Christmas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pudding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flames.jpg</a:t>
            </a:r>
            <a:endParaRPr lang="cs-CZ" dirty="0" smtClean="0"/>
          </a:p>
          <a:p>
            <a:r>
              <a:rPr lang="cs-CZ" dirty="0" smtClean="0"/>
              <a:t>VÍT, Marek. </a:t>
            </a:r>
            <a:r>
              <a:rPr lang="cs-CZ" i="1" dirty="0" err="1" smtClean="0"/>
              <a:t>Traditional</a:t>
            </a:r>
            <a:r>
              <a:rPr lang="cs-CZ" i="1" dirty="0" smtClean="0"/>
              <a:t> </a:t>
            </a:r>
            <a:r>
              <a:rPr lang="cs-CZ" i="1" dirty="0" err="1" smtClean="0"/>
              <a:t>Christmas</a:t>
            </a:r>
            <a:r>
              <a:rPr lang="cs-CZ" i="1" dirty="0" smtClean="0"/>
              <a:t> </a:t>
            </a:r>
            <a:r>
              <a:rPr lang="cs-CZ" i="1" dirty="0" err="1" smtClean="0"/>
              <a:t>Pudding</a:t>
            </a:r>
            <a:r>
              <a:rPr lang="cs-CZ" dirty="0" smtClean="0"/>
              <a:t> [online]. [cit. 10.1.2013]. Dostupný na WWW: http://www.</a:t>
            </a:r>
            <a:r>
              <a:rPr lang="cs-CZ" dirty="0" err="1" smtClean="0"/>
              <a:t>helpforenglish.cz</a:t>
            </a:r>
            <a:r>
              <a:rPr lang="cs-CZ" dirty="0" smtClean="0"/>
              <a:t>/</a:t>
            </a:r>
            <a:r>
              <a:rPr lang="cs-CZ" dirty="0" err="1" smtClean="0"/>
              <a:t>article</a:t>
            </a:r>
            <a:r>
              <a:rPr lang="cs-CZ" dirty="0" smtClean="0"/>
              <a:t>/2006121906-</a:t>
            </a:r>
            <a:r>
              <a:rPr lang="cs-CZ" dirty="0" err="1" smtClean="0"/>
              <a:t>recipe</a:t>
            </a:r>
            <a:r>
              <a:rPr lang="cs-CZ" dirty="0" smtClean="0"/>
              <a:t>-</a:t>
            </a:r>
            <a:r>
              <a:rPr lang="cs-CZ" dirty="0" err="1" smtClean="0"/>
              <a:t>traditional</a:t>
            </a:r>
            <a:r>
              <a:rPr lang="cs-CZ" dirty="0" smtClean="0"/>
              <a:t>-</a:t>
            </a:r>
            <a:r>
              <a:rPr lang="cs-CZ" dirty="0" err="1" smtClean="0"/>
              <a:t>christmas</a:t>
            </a:r>
            <a:r>
              <a:rPr lang="cs-CZ" dirty="0" smtClean="0"/>
              <a:t>-</a:t>
            </a:r>
            <a:r>
              <a:rPr lang="cs-CZ" dirty="0" err="1" smtClean="0"/>
              <a:t>pudding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50</TotalTime>
  <Words>398</Words>
  <Application>Microsoft Office PowerPoint</Application>
  <PresentationFormat>Předvádění na obrazovce (4:3)</PresentationFormat>
  <Paragraphs>77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Prezentace aplikace PowerPoint</vt:lpstr>
      <vt:lpstr>Christmas Pudding</vt:lpstr>
      <vt:lpstr>Ingredients</vt:lpstr>
      <vt:lpstr>IngredienTs</vt:lpstr>
      <vt:lpstr>Instructions</vt:lpstr>
      <vt:lpstr>Instructions</vt:lpstr>
      <vt:lpstr>Instructions</vt:lpstr>
      <vt:lpstr>Instructions</vt:lpstr>
      <vt:lpstr>Picture of Christmas pudding</vt:lpstr>
      <vt:lpstr>How to make it - video (click on the picture)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Christmas Pudding</dc:title>
  <dc:creator>Dalibor Bartoš</dc:creator>
  <cp:lastModifiedBy>Bartoš Dalibor</cp:lastModifiedBy>
  <cp:revision>8</cp:revision>
  <dcterms:created xsi:type="dcterms:W3CDTF">2013-01-03T10:33:21Z</dcterms:created>
  <dcterms:modified xsi:type="dcterms:W3CDTF">2013-01-11T10:57:02Z</dcterms:modified>
</cp:coreProperties>
</file>