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0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42" d="100"/>
          <a:sy n="142" d="100"/>
        </p:scale>
        <p:origin x="1038" y="13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4CA15F-3A26-4048-83F2-6490DDFA53A0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5ABBDE-70E3-4BB9-BB5B-EEE4830934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523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377E2-75AB-4E6B-A830-6AD7B8FBEB1F}" type="datetime1">
              <a:rPr lang="cs-CZ" smtClean="0"/>
              <a:t>11.1.2013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39E1C3-CC7D-44B3-A2B3-BC77B9CE27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10288-5E4B-485B-90DF-57FD9E1F3EF0}" type="datetime1">
              <a:rPr lang="cs-CZ" smtClean="0"/>
              <a:t>11.1.2013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39E1C3-CC7D-44B3-A2B3-BC77B9CE27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CF55B-B259-4506-A5DD-ECD8AA95360F}" type="datetime1">
              <a:rPr lang="cs-CZ" smtClean="0"/>
              <a:t>11.1.2013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9E1C3-CC7D-44B3-A2B3-BC77B9CE27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9EE2C-7AD7-4E9B-A6D5-DA0F45195BE1}" type="datetime1">
              <a:rPr lang="cs-CZ" smtClean="0"/>
              <a:t>11.1.2013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9E1C3-CC7D-44B3-A2B3-BC77B9CE27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5CC07-1405-49B0-9C3F-F7C57825BD40}" type="datetime1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739E1C3-CC7D-44B3-A2B3-BC77B9CE27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BBE26-F13C-47BA-AB4A-68371C2DC223}" type="datetime1">
              <a:rPr lang="cs-CZ" smtClean="0"/>
              <a:t>11.1.2013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9E1C3-CC7D-44B3-A2B3-BC77B9CE27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5642D-9C83-4C66-9972-B7F6A76B2327}" type="datetime1">
              <a:rPr lang="cs-CZ" smtClean="0"/>
              <a:t>11.1.2013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9E1C3-CC7D-44B3-A2B3-BC77B9CE27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8D0E8-31F1-4330-A1ED-6D315B8527DC}" type="datetime1">
              <a:rPr lang="cs-CZ" smtClean="0"/>
              <a:t>11.1.2013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9E1C3-CC7D-44B3-A2B3-BC77B9CE27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C828A-F2D8-4580-9E85-007CC4BEB9D5}" type="datetime1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9E1C3-CC7D-44B3-A2B3-BC77B9CE27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392B4-702E-4260-B2A4-ADE9FD0BDA73}" type="datetime1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9E1C3-CC7D-44B3-A2B3-BC77B9CE27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6A0B-09E5-4461-B6A8-5DBBDFA15C83}" type="datetime1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9E1C3-CC7D-44B3-A2B3-BC77B9CE27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F0B8A46-5914-4295-BB69-87014E225266}" type="datetime1">
              <a:rPr lang="cs-CZ" smtClean="0"/>
              <a:t>11.1.2013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739E1C3-CC7D-44B3-A2B3-BC77B9CE27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2JW41y_UuW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File:Berlin_Sch%C3%B6nefeld_Airport_metal_detector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5" name="Zástupný symbol pro zápatí 1"/>
          <p:cNvSpPr txBox="1">
            <a:spLocks/>
          </p:cNvSpPr>
          <p:nvPr/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defPPr>
              <a:defRPr lang="cs-CZ"/>
            </a:defPPr>
            <a:lvl1pPr marL="0" algn="r" defTabSz="914400" rtl="0" eaLnBrk="1" latinLnBrk="0" hangingPunct="1">
              <a:defRPr kumimoji="0" sz="1200" kern="1200">
                <a:solidFill>
                  <a:schemeClr val="accent1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134374"/>
              </p:ext>
            </p:extLst>
          </p:nvPr>
        </p:nvGraphicFramePr>
        <p:xfrm>
          <a:off x="316035" y="1056077"/>
          <a:ext cx="5832648" cy="37591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73179"/>
                <a:gridCol w="3959469"/>
              </a:tblGrid>
              <a:tr h="31655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effectLst/>
                        </a:rPr>
                        <a:t>Digitální učební materiál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010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4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4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68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Číslo projektu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CZ.1.07/1.5.00/34.0112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1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Název projektu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Moderní škola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027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Název školy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Střední hotelová škola, s.r.o., Floriánské nám. 350, Kladno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1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 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Anglický </a:t>
                      </a:r>
                      <a:r>
                        <a:rPr lang="cs-CZ" sz="800" dirty="0" smtClean="0">
                          <a:effectLst/>
                        </a:rPr>
                        <a:t>jazyk - konverzace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1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Tematický okruh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Cestování</a:t>
                      </a:r>
                      <a:r>
                        <a:rPr lang="cs-CZ" sz="8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letadlem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1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Téma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</a:t>
                      </a:r>
                      <a:r>
                        <a:rPr lang="cs-CZ" sz="800" dirty="0" smtClean="0">
                          <a:effectLst/>
                        </a:rPr>
                        <a:t>          </a:t>
                      </a:r>
                      <a:r>
                        <a:rPr lang="cs-CZ" sz="800" dirty="0" err="1" smtClean="0">
                          <a:effectLst/>
                        </a:rPr>
                        <a:t>Travelling</a:t>
                      </a:r>
                      <a:r>
                        <a:rPr lang="cs-CZ" sz="800" dirty="0" smtClean="0">
                          <a:effectLst/>
                        </a:rPr>
                        <a:t> by air;</a:t>
                      </a:r>
                      <a:r>
                        <a:rPr lang="cs-CZ" sz="800" baseline="0" dirty="0" smtClean="0">
                          <a:effectLst/>
                        </a:rPr>
                        <a:t> basic </a:t>
                      </a:r>
                      <a:r>
                        <a:rPr lang="cs-CZ" sz="800" baseline="0" dirty="0" err="1" smtClean="0">
                          <a:effectLst/>
                        </a:rPr>
                        <a:t>vocabulary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091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Ročník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3.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4879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Jméno autora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Mgr. Dalibor Bartoš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014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Datum tvorby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5. 1. 2013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554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</a:t>
                      </a:r>
                      <a:r>
                        <a:rPr lang="cs-CZ" sz="8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slovní zásoba týkající se cestování letadlem, bezpečnostních pokynů, odbavení, letištního hlášení, odletu a příletu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</a:tbl>
          </a:graphicData>
        </a:graphic>
      </p:graphicFrame>
      <p:pic>
        <p:nvPicPr>
          <p:cNvPr id="7" name="Picture 6" descr="logo_sos_bi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771" y="388"/>
            <a:ext cx="1112838" cy="105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139" y="5117746"/>
            <a:ext cx="6145213" cy="15049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449707" y="1952271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421132" y="388"/>
            <a:ext cx="5367511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Střední hotelová škola, s.r.o.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Floriánské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náměstí 350, 272 01 Kladno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1968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Travelling</a:t>
            </a:r>
            <a:r>
              <a:rPr lang="cs-CZ" dirty="0" smtClean="0"/>
              <a:t> by </a:t>
            </a:r>
            <a:r>
              <a:rPr lang="cs-CZ" dirty="0" err="1" smtClean="0"/>
              <a:t>air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vocabulary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Czech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AIRLANE</a:t>
            </a:r>
            <a:r>
              <a:rPr lang="cs-CZ" dirty="0" smtClean="0"/>
              <a:t> </a:t>
            </a:r>
            <a:r>
              <a:rPr lang="cs-CZ" dirty="0" err="1" smtClean="0"/>
              <a:t>TICKET</a:t>
            </a:r>
            <a:r>
              <a:rPr lang="cs-CZ" dirty="0" smtClean="0"/>
              <a:t> (PLANE </a:t>
            </a:r>
            <a:r>
              <a:rPr lang="cs-CZ" dirty="0" err="1" smtClean="0"/>
              <a:t>TICKET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 err="1" smtClean="0"/>
              <a:t>LOW</a:t>
            </a:r>
            <a:r>
              <a:rPr lang="cs-CZ" dirty="0" smtClean="0"/>
              <a:t> </a:t>
            </a:r>
            <a:r>
              <a:rPr lang="cs-CZ" dirty="0" err="1" smtClean="0"/>
              <a:t>COST</a:t>
            </a:r>
            <a:r>
              <a:rPr lang="cs-CZ" dirty="0" smtClean="0"/>
              <a:t> </a:t>
            </a:r>
            <a:r>
              <a:rPr lang="cs-CZ" dirty="0" err="1" smtClean="0"/>
              <a:t>AIRLANE</a:t>
            </a:r>
            <a:r>
              <a:rPr lang="cs-CZ" dirty="0" smtClean="0"/>
              <a:t> (BUDGET </a:t>
            </a:r>
            <a:r>
              <a:rPr lang="cs-CZ" dirty="0" err="1" smtClean="0"/>
              <a:t>AIRLANE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ARRIVALS</a:t>
            </a:r>
            <a:endParaRPr lang="cs-CZ" dirty="0" smtClean="0"/>
          </a:p>
          <a:p>
            <a:r>
              <a:rPr lang="cs-CZ" dirty="0" err="1" smtClean="0"/>
              <a:t>DEPARTURES</a:t>
            </a:r>
            <a:endParaRPr lang="cs-CZ" dirty="0" smtClean="0"/>
          </a:p>
          <a:p>
            <a:r>
              <a:rPr lang="cs-CZ" dirty="0" err="1" smtClean="0"/>
              <a:t>FLIGHT</a:t>
            </a:r>
            <a:endParaRPr lang="cs-CZ" dirty="0" smtClean="0"/>
          </a:p>
          <a:p>
            <a:r>
              <a:rPr lang="cs-CZ" dirty="0" err="1" smtClean="0"/>
              <a:t>GATE</a:t>
            </a:r>
            <a:endParaRPr lang="cs-CZ" dirty="0" smtClean="0"/>
          </a:p>
          <a:p>
            <a:r>
              <a:rPr lang="cs-CZ" dirty="0" err="1" smtClean="0"/>
              <a:t>DESTINATION</a:t>
            </a:r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Nízkonákladová letecká společnost</a:t>
            </a:r>
          </a:p>
          <a:p>
            <a:r>
              <a:rPr lang="cs-CZ" dirty="0" smtClean="0"/>
              <a:t>Přílet</a:t>
            </a:r>
          </a:p>
          <a:p>
            <a:r>
              <a:rPr lang="cs-CZ" dirty="0" smtClean="0"/>
              <a:t>Let</a:t>
            </a:r>
          </a:p>
          <a:p>
            <a:r>
              <a:rPr lang="cs-CZ" dirty="0" smtClean="0"/>
              <a:t>Brána (východ)</a:t>
            </a:r>
          </a:p>
          <a:p>
            <a:r>
              <a:rPr lang="cs-CZ" dirty="0" smtClean="0"/>
              <a:t>Odlet</a:t>
            </a:r>
          </a:p>
          <a:p>
            <a:r>
              <a:rPr lang="cs-CZ" dirty="0" smtClean="0"/>
              <a:t>Letenka</a:t>
            </a:r>
          </a:p>
          <a:p>
            <a:r>
              <a:rPr lang="cs-CZ" dirty="0" smtClean="0"/>
              <a:t>Cíl cesty</a:t>
            </a: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Czech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AIRLANE</a:t>
            </a:r>
            <a:r>
              <a:rPr lang="cs-CZ" dirty="0" smtClean="0"/>
              <a:t> </a:t>
            </a:r>
            <a:r>
              <a:rPr lang="cs-CZ" dirty="0" err="1" smtClean="0"/>
              <a:t>TICKET</a:t>
            </a:r>
            <a:r>
              <a:rPr lang="cs-CZ" dirty="0" smtClean="0"/>
              <a:t> (PLANE </a:t>
            </a:r>
            <a:r>
              <a:rPr lang="cs-CZ" dirty="0" err="1" smtClean="0"/>
              <a:t>TICKET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LOW</a:t>
            </a:r>
            <a:r>
              <a:rPr lang="cs-CZ" dirty="0" smtClean="0"/>
              <a:t> </a:t>
            </a:r>
            <a:r>
              <a:rPr lang="cs-CZ" dirty="0" err="1" smtClean="0"/>
              <a:t>COST</a:t>
            </a:r>
            <a:r>
              <a:rPr lang="cs-CZ" dirty="0" smtClean="0"/>
              <a:t> </a:t>
            </a:r>
            <a:r>
              <a:rPr lang="cs-CZ" dirty="0" err="1" smtClean="0"/>
              <a:t>AIRLANE</a:t>
            </a:r>
            <a:r>
              <a:rPr lang="cs-CZ" dirty="0" smtClean="0"/>
              <a:t> (BUDGET </a:t>
            </a:r>
            <a:r>
              <a:rPr lang="cs-CZ" dirty="0" err="1" smtClean="0"/>
              <a:t>AIRLANE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ARRIVALS</a:t>
            </a:r>
            <a:endParaRPr lang="cs-CZ" dirty="0" smtClean="0"/>
          </a:p>
          <a:p>
            <a:r>
              <a:rPr lang="cs-CZ" dirty="0" err="1" smtClean="0"/>
              <a:t>DEPARTURES</a:t>
            </a:r>
            <a:endParaRPr lang="cs-CZ" dirty="0" smtClean="0"/>
          </a:p>
          <a:p>
            <a:r>
              <a:rPr lang="cs-CZ" dirty="0" err="1" smtClean="0"/>
              <a:t>FLIGHT</a:t>
            </a:r>
            <a:endParaRPr lang="cs-CZ" dirty="0" smtClean="0"/>
          </a:p>
          <a:p>
            <a:r>
              <a:rPr lang="cs-CZ" dirty="0" err="1" smtClean="0"/>
              <a:t>GATE</a:t>
            </a:r>
            <a:endParaRPr lang="cs-CZ" dirty="0" smtClean="0"/>
          </a:p>
          <a:p>
            <a:r>
              <a:rPr lang="cs-CZ" dirty="0" err="1" smtClean="0"/>
              <a:t>DESTINATION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Letenka</a:t>
            </a:r>
          </a:p>
          <a:p>
            <a:endParaRPr lang="cs-CZ" dirty="0"/>
          </a:p>
          <a:p>
            <a:r>
              <a:rPr lang="cs-CZ" dirty="0" smtClean="0"/>
              <a:t>Nízkonákladová letecká společnost</a:t>
            </a:r>
          </a:p>
          <a:p>
            <a:r>
              <a:rPr lang="cs-CZ" dirty="0" smtClean="0"/>
              <a:t>Přílety</a:t>
            </a:r>
          </a:p>
          <a:p>
            <a:r>
              <a:rPr lang="cs-CZ" dirty="0" smtClean="0"/>
              <a:t>Odlety</a:t>
            </a:r>
          </a:p>
          <a:p>
            <a:r>
              <a:rPr lang="cs-CZ" dirty="0" smtClean="0"/>
              <a:t>Let</a:t>
            </a:r>
          </a:p>
          <a:p>
            <a:r>
              <a:rPr lang="cs-CZ" dirty="0" smtClean="0"/>
              <a:t>Brána (východ)</a:t>
            </a:r>
          </a:p>
          <a:p>
            <a:r>
              <a:rPr lang="cs-CZ" dirty="0" smtClean="0"/>
              <a:t>Cíl cesty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Czech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ON </a:t>
            </a:r>
            <a:r>
              <a:rPr lang="cs-CZ" dirty="0" err="1" smtClean="0"/>
              <a:t>TIME</a:t>
            </a:r>
            <a:endParaRPr lang="cs-CZ" dirty="0" smtClean="0"/>
          </a:p>
          <a:p>
            <a:r>
              <a:rPr lang="cs-CZ" dirty="0" err="1" smtClean="0"/>
              <a:t>DELAYED</a:t>
            </a:r>
            <a:endParaRPr lang="cs-CZ" dirty="0" smtClean="0"/>
          </a:p>
          <a:p>
            <a:r>
              <a:rPr lang="cs-CZ" dirty="0" err="1" smtClean="0"/>
              <a:t>CANCELLED</a:t>
            </a:r>
            <a:endParaRPr lang="cs-CZ" dirty="0" smtClean="0"/>
          </a:p>
          <a:p>
            <a:r>
              <a:rPr lang="cs-CZ" dirty="0" err="1" smtClean="0"/>
              <a:t>CHECK</a:t>
            </a:r>
            <a:r>
              <a:rPr lang="cs-CZ" dirty="0" smtClean="0"/>
              <a:t>-IN</a:t>
            </a:r>
          </a:p>
          <a:p>
            <a:r>
              <a:rPr lang="cs-CZ" dirty="0" smtClean="0"/>
              <a:t>GO TO </a:t>
            </a:r>
            <a:r>
              <a:rPr lang="cs-CZ" dirty="0" err="1" smtClean="0"/>
              <a:t>GATE</a:t>
            </a:r>
            <a:endParaRPr lang="cs-CZ" dirty="0" smtClean="0"/>
          </a:p>
          <a:p>
            <a:r>
              <a:rPr lang="cs-CZ" dirty="0" err="1" smtClean="0"/>
              <a:t>BOARDING</a:t>
            </a:r>
            <a:r>
              <a:rPr lang="cs-CZ" dirty="0" smtClean="0"/>
              <a:t> </a:t>
            </a:r>
          </a:p>
          <a:p>
            <a:r>
              <a:rPr lang="cs-CZ" dirty="0" smtClean="0"/>
              <a:t>LAST </a:t>
            </a:r>
            <a:r>
              <a:rPr lang="cs-CZ" dirty="0" err="1" smtClean="0"/>
              <a:t>CALL</a:t>
            </a:r>
            <a:r>
              <a:rPr lang="cs-CZ" dirty="0" smtClean="0"/>
              <a:t>/</a:t>
            </a:r>
            <a:r>
              <a:rPr lang="cs-CZ" dirty="0" err="1" smtClean="0"/>
              <a:t>FINAL</a:t>
            </a:r>
            <a:r>
              <a:rPr lang="cs-CZ" dirty="0" smtClean="0"/>
              <a:t> </a:t>
            </a:r>
            <a:r>
              <a:rPr lang="cs-CZ" dirty="0" err="1" smtClean="0"/>
              <a:t>CALL</a:t>
            </a:r>
            <a:endParaRPr lang="cs-CZ" dirty="0" smtClean="0"/>
          </a:p>
          <a:p>
            <a:r>
              <a:rPr lang="cs-CZ" dirty="0" err="1" smtClean="0"/>
              <a:t>GATE</a:t>
            </a:r>
            <a:r>
              <a:rPr lang="cs-CZ" dirty="0" smtClean="0"/>
              <a:t> </a:t>
            </a:r>
            <a:r>
              <a:rPr lang="cs-CZ" dirty="0" err="1" smtClean="0"/>
              <a:t>CLOSED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Běžte k východu</a:t>
            </a:r>
          </a:p>
          <a:p>
            <a:r>
              <a:rPr lang="cs-CZ" dirty="0" smtClean="0"/>
              <a:t>Odbavení</a:t>
            </a:r>
          </a:p>
          <a:p>
            <a:r>
              <a:rPr lang="cs-CZ" dirty="0" smtClean="0"/>
              <a:t>Poslední výzva</a:t>
            </a:r>
          </a:p>
          <a:p>
            <a:r>
              <a:rPr lang="cs-CZ" dirty="0" smtClean="0"/>
              <a:t>Východ uzavřen</a:t>
            </a:r>
          </a:p>
          <a:p>
            <a:r>
              <a:rPr lang="cs-CZ" dirty="0" smtClean="0"/>
              <a:t>Nastupování</a:t>
            </a:r>
          </a:p>
          <a:p>
            <a:r>
              <a:rPr lang="cs-CZ" dirty="0" smtClean="0"/>
              <a:t>Načas</a:t>
            </a:r>
          </a:p>
          <a:p>
            <a:r>
              <a:rPr lang="cs-CZ" dirty="0" smtClean="0"/>
              <a:t>Opožděn</a:t>
            </a:r>
          </a:p>
          <a:p>
            <a:r>
              <a:rPr lang="cs-CZ" dirty="0" smtClean="0"/>
              <a:t>Zrušen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Czech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ON </a:t>
            </a:r>
            <a:r>
              <a:rPr lang="cs-CZ" dirty="0" err="1" smtClean="0"/>
              <a:t>TIME</a:t>
            </a:r>
            <a:endParaRPr lang="cs-CZ" dirty="0" smtClean="0"/>
          </a:p>
          <a:p>
            <a:r>
              <a:rPr lang="cs-CZ" dirty="0" err="1" smtClean="0"/>
              <a:t>DELAYED</a:t>
            </a:r>
            <a:endParaRPr lang="cs-CZ" dirty="0" smtClean="0"/>
          </a:p>
          <a:p>
            <a:r>
              <a:rPr lang="cs-CZ" dirty="0" err="1" smtClean="0"/>
              <a:t>CANCELLED</a:t>
            </a:r>
            <a:endParaRPr lang="cs-CZ" dirty="0" smtClean="0"/>
          </a:p>
          <a:p>
            <a:r>
              <a:rPr lang="cs-CZ" dirty="0" err="1" smtClean="0"/>
              <a:t>CHECK</a:t>
            </a:r>
            <a:r>
              <a:rPr lang="cs-CZ" dirty="0" smtClean="0"/>
              <a:t>-IN</a:t>
            </a:r>
          </a:p>
          <a:p>
            <a:r>
              <a:rPr lang="cs-CZ" dirty="0" smtClean="0"/>
              <a:t>GO TO </a:t>
            </a:r>
            <a:r>
              <a:rPr lang="cs-CZ" dirty="0" err="1" smtClean="0"/>
              <a:t>GATE</a:t>
            </a:r>
            <a:endParaRPr lang="cs-CZ" dirty="0" smtClean="0"/>
          </a:p>
          <a:p>
            <a:r>
              <a:rPr lang="cs-CZ" dirty="0" err="1" smtClean="0"/>
              <a:t>BOARDING</a:t>
            </a:r>
            <a:r>
              <a:rPr lang="cs-CZ" dirty="0" smtClean="0"/>
              <a:t> </a:t>
            </a:r>
          </a:p>
          <a:p>
            <a:r>
              <a:rPr lang="cs-CZ" dirty="0" smtClean="0"/>
              <a:t>LAST </a:t>
            </a:r>
            <a:r>
              <a:rPr lang="cs-CZ" dirty="0" err="1" smtClean="0"/>
              <a:t>CALL</a:t>
            </a:r>
            <a:r>
              <a:rPr lang="cs-CZ" dirty="0" smtClean="0"/>
              <a:t>/</a:t>
            </a:r>
            <a:r>
              <a:rPr lang="cs-CZ" dirty="0" err="1" smtClean="0"/>
              <a:t>FINAL</a:t>
            </a:r>
            <a:r>
              <a:rPr lang="cs-CZ" dirty="0" smtClean="0"/>
              <a:t> </a:t>
            </a:r>
            <a:r>
              <a:rPr lang="cs-CZ" dirty="0" err="1" smtClean="0"/>
              <a:t>CALL</a:t>
            </a:r>
            <a:endParaRPr lang="cs-CZ" dirty="0" smtClean="0"/>
          </a:p>
          <a:p>
            <a:r>
              <a:rPr lang="cs-CZ" dirty="0" err="1" smtClean="0"/>
              <a:t>GATE</a:t>
            </a:r>
            <a:r>
              <a:rPr lang="cs-CZ" dirty="0" smtClean="0"/>
              <a:t> </a:t>
            </a:r>
            <a:r>
              <a:rPr lang="cs-CZ" dirty="0" err="1" smtClean="0"/>
              <a:t>CLOSED</a:t>
            </a:r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Načas</a:t>
            </a:r>
          </a:p>
          <a:p>
            <a:r>
              <a:rPr lang="cs-CZ" dirty="0" smtClean="0"/>
              <a:t>Opožděn</a:t>
            </a:r>
          </a:p>
          <a:p>
            <a:r>
              <a:rPr lang="cs-CZ" dirty="0" smtClean="0"/>
              <a:t>Zrušen</a:t>
            </a:r>
          </a:p>
          <a:p>
            <a:r>
              <a:rPr lang="cs-CZ" dirty="0" smtClean="0"/>
              <a:t>Odbavení</a:t>
            </a:r>
          </a:p>
          <a:p>
            <a:r>
              <a:rPr lang="cs-CZ" dirty="0" smtClean="0"/>
              <a:t>Běžte k východu</a:t>
            </a:r>
          </a:p>
          <a:p>
            <a:r>
              <a:rPr lang="cs-CZ" dirty="0" smtClean="0"/>
              <a:t>Nastupování</a:t>
            </a:r>
          </a:p>
          <a:p>
            <a:r>
              <a:rPr lang="cs-CZ" dirty="0" smtClean="0"/>
              <a:t>Poslední výzva</a:t>
            </a:r>
          </a:p>
          <a:p>
            <a:r>
              <a:rPr lang="cs-CZ" dirty="0" smtClean="0"/>
              <a:t>Východ uzavřen</a:t>
            </a: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Video 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click</a:t>
            </a:r>
            <a:r>
              <a:rPr lang="cs-CZ" dirty="0" smtClean="0"/>
              <a:t> on the </a:t>
            </a:r>
            <a:r>
              <a:rPr lang="cs-CZ" dirty="0" err="1" smtClean="0"/>
              <a:t>picture</a:t>
            </a:r>
            <a:r>
              <a:rPr lang="cs-CZ" dirty="0" smtClean="0"/>
              <a:t> to play)</a:t>
            </a:r>
            <a:br>
              <a:rPr lang="cs-CZ" dirty="0" smtClean="0"/>
            </a:br>
            <a:endParaRPr lang="cs-CZ" sz="18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pic>
        <p:nvPicPr>
          <p:cNvPr id="7" name="Zástupný symbol pro obsah 6" descr="Berlin_Schönefeld_Airport_metal_detectors.jp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630892" y="1768059"/>
            <a:ext cx="5749420" cy="431206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ROLETSCHEK</a:t>
            </a:r>
            <a:r>
              <a:rPr lang="cs-CZ" dirty="0" smtClean="0"/>
              <a:t>, </a:t>
            </a:r>
            <a:r>
              <a:rPr lang="cs-CZ" dirty="0" err="1" smtClean="0"/>
              <a:t>Ralf</a:t>
            </a:r>
            <a:r>
              <a:rPr lang="cs-CZ" dirty="0" smtClean="0"/>
              <a:t>. </a:t>
            </a:r>
            <a:r>
              <a:rPr lang="cs-CZ" i="1" dirty="0" err="1" smtClean="0"/>
              <a:t>Wikipedia</a:t>
            </a:r>
            <a:r>
              <a:rPr lang="cs-CZ" dirty="0" smtClean="0"/>
              <a:t> [online]. [cit. 10.1.2013]. Dostupný na WWW: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en.wikipedia.org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wiki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File</a:t>
            </a:r>
            <a:r>
              <a:rPr lang="cs-CZ" dirty="0" smtClean="0">
                <a:hlinkClick r:id="rId2"/>
              </a:rPr>
              <a:t>:Berlin_</a:t>
            </a:r>
            <a:r>
              <a:rPr lang="cs-CZ" dirty="0" err="1" smtClean="0">
                <a:hlinkClick r:id="rId2"/>
              </a:rPr>
              <a:t>Sch</a:t>
            </a:r>
            <a:r>
              <a:rPr lang="cs-CZ" dirty="0" smtClean="0">
                <a:hlinkClick r:id="rId2"/>
              </a:rPr>
              <a:t>%</a:t>
            </a:r>
            <a:r>
              <a:rPr lang="cs-CZ" dirty="0" err="1" smtClean="0">
                <a:hlinkClick r:id="rId2"/>
              </a:rPr>
              <a:t>C3</a:t>
            </a:r>
            <a:r>
              <a:rPr lang="cs-CZ" dirty="0" smtClean="0">
                <a:hlinkClick r:id="rId2"/>
              </a:rPr>
              <a:t>%</a:t>
            </a:r>
            <a:r>
              <a:rPr lang="cs-CZ" dirty="0" err="1" smtClean="0">
                <a:hlinkClick r:id="rId2"/>
              </a:rPr>
              <a:t>B6nefeld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Airport</a:t>
            </a:r>
            <a:r>
              <a:rPr lang="cs-CZ" dirty="0" smtClean="0">
                <a:hlinkClick r:id="rId2"/>
              </a:rPr>
              <a:t>_metal_</a:t>
            </a:r>
            <a:r>
              <a:rPr lang="cs-CZ" dirty="0" err="1" smtClean="0">
                <a:hlinkClick r:id="rId2"/>
              </a:rPr>
              <a:t>detectors.jpg</a:t>
            </a:r>
            <a:endParaRPr lang="cs-CZ" dirty="0" smtClean="0"/>
          </a:p>
          <a:p>
            <a:r>
              <a:rPr lang="cs-CZ" dirty="0" err="1" smtClean="0"/>
              <a:t>SVOZÍLEK</a:t>
            </a:r>
            <a:r>
              <a:rPr lang="cs-CZ" dirty="0" smtClean="0"/>
              <a:t>, Roman. </a:t>
            </a:r>
            <a:r>
              <a:rPr lang="cs-CZ" i="1" dirty="0" smtClean="0"/>
              <a:t>Unit 07: </a:t>
            </a:r>
            <a:r>
              <a:rPr lang="cs-CZ" i="1" dirty="0" err="1" smtClean="0"/>
              <a:t>TRAVELLING</a:t>
            </a:r>
            <a:r>
              <a:rPr lang="cs-CZ" dirty="0" smtClean="0"/>
              <a:t> [online]. [cit. 10.1.2013]. Dostupný na WWW: http://www.</a:t>
            </a:r>
            <a:r>
              <a:rPr lang="cs-CZ" dirty="0" err="1" smtClean="0"/>
              <a:t>helpforenglish.cz</a:t>
            </a:r>
            <a:r>
              <a:rPr lang="cs-CZ" dirty="0" smtClean="0"/>
              <a:t>/</a:t>
            </a:r>
            <a:r>
              <a:rPr lang="cs-CZ" dirty="0" err="1" smtClean="0"/>
              <a:t>article</a:t>
            </a:r>
            <a:r>
              <a:rPr lang="cs-CZ" dirty="0" smtClean="0"/>
              <a:t>/2011021701-business-07-cestujeme-letadlem-1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64</TotalTime>
  <Words>256</Words>
  <Application>Microsoft Office PowerPoint</Application>
  <PresentationFormat>Předvádění na obrazovce (4:3)</PresentationFormat>
  <Paragraphs>113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Travelling by air</vt:lpstr>
      <vt:lpstr>Match</vt:lpstr>
      <vt:lpstr>Solution</vt:lpstr>
      <vt:lpstr>Match</vt:lpstr>
      <vt:lpstr>Solution</vt:lpstr>
      <vt:lpstr>Video  (click on the picture to play)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Travelling by air</dc:title>
  <dc:creator>Dalibor Bartoš</dc:creator>
  <cp:lastModifiedBy>Bartoš Dalibor</cp:lastModifiedBy>
  <cp:revision>3</cp:revision>
  <dcterms:created xsi:type="dcterms:W3CDTF">2013-01-03T20:13:25Z</dcterms:created>
  <dcterms:modified xsi:type="dcterms:W3CDTF">2013-01-11T11:10:32Z</dcterms:modified>
</cp:coreProperties>
</file>