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5"/>
  </p:notesMasterIdLst>
  <p:handoutMasterIdLst>
    <p:handoutMasterId r:id="rId16"/>
  </p:handoutMasterIdLst>
  <p:sldIdLst>
    <p:sldId id="261" r:id="rId2"/>
    <p:sldId id="259" r:id="rId3"/>
    <p:sldId id="274" r:id="rId4"/>
    <p:sldId id="262" r:id="rId5"/>
    <p:sldId id="263" r:id="rId6"/>
    <p:sldId id="264" r:id="rId7"/>
    <p:sldId id="265" r:id="rId8"/>
    <p:sldId id="266" r:id="rId9"/>
    <p:sldId id="268" r:id="rId10"/>
    <p:sldId id="270" r:id="rId11"/>
    <p:sldId id="269" r:id="rId12"/>
    <p:sldId id="272" r:id="rId13"/>
    <p:sldId id="26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1540245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5656738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/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jecestina.cz/article/2008111503-vyjmenovana-slova-po-v" TargetMode="External"/><Relationship Id="rId7" Type="http://schemas.openxmlformats.org/officeDocument/2006/relationships/hyperlink" Target="http://cs.wikipedia.org/wiki/V%C3%BDr_velk%C3%BD" TargetMode="External"/><Relationship Id="rId2" Type="http://schemas.openxmlformats.org/officeDocument/2006/relationships/hyperlink" Target="http://office.microsoft.com/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Loutre2.jpg" TargetMode="External"/><Relationship Id="rId5" Type="http://schemas.openxmlformats.org/officeDocument/2006/relationships/hyperlink" Target="http://upload.wikimedia.org/wikipedia/commons/a/ac/Bubo_bubo.jpg?uselang=cs" TargetMode="External"/><Relationship Id="rId4" Type="http://schemas.openxmlformats.org/officeDocument/2006/relationships/hyperlink" Target="http://skolakov3b.sweb.cz/vyjmenovana_slova_po_M/pribuzna/prirazovani-M3a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Předmět:Český jazyk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Ročník:třetí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celek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vyjmenovaná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slova po V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</a:t>
            </a:r>
            <a:r>
              <a:rPr lang="cs-CZ" dirty="0" err="1" smtClean="0"/>
              <a:t>Mgr.Martina</a:t>
            </a:r>
            <a:r>
              <a:rPr lang="cs-CZ" dirty="0" smtClean="0"/>
              <a:t> Vybíralová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6.4.2011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 – šablona 3/2 Inovace a zkvalitnění výuky prostřednictvím ICT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endParaRPr lang="cs-CZ" sz="7200" dirty="0">
              <a:solidFill>
                <a:srgbClr val="FFC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C4FF-95E9-470F-A7D2-95C1B12FE164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20" y="1142984"/>
            <a:ext cx="8643998" cy="450059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6000" dirty="0" smtClean="0">
                <a:latin typeface="Arial" pitchFamily="34" charset="0"/>
                <a:cs typeface="Arial" pitchFamily="34" charset="0"/>
              </a:rPr>
              <a:t>Vyjmenovaná slova po</a:t>
            </a:r>
          </a:p>
          <a:p>
            <a:pPr algn="ctr">
              <a:buNone/>
            </a:pPr>
            <a:r>
              <a:rPr lang="cs-CZ" sz="1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71472" y="785794"/>
            <a:ext cx="9286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Vy,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57290" y="785794"/>
            <a:ext cx="18950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vysoký,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143240" y="785794"/>
            <a:ext cx="9829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výt,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000496" y="785794"/>
            <a:ext cx="17812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výskat,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643570" y="785794"/>
            <a:ext cx="17812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</a:rPr>
              <a:t>zvykat,</a:t>
            </a:r>
            <a:endParaRPr lang="cs-CZ" sz="4000" dirty="0">
              <a:latin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57224" y="1428736"/>
            <a:ext cx="17812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žvýkat,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00298" y="1428736"/>
            <a:ext cx="15716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vydra,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29058" y="1428736"/>
            <a:ext cx="983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výr,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786314" y="1428736"/>
            <a:ext cx="14959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vyžle,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43636" y="1428736"/>
            <a:ext cx="16674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povyk,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57224" y="2071678"/>
            <a:ext cx="1785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výheň,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428860" y="2071678"/>
            <a:ext cx="1071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vy-,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357554" y="2071678"/>
            <a:ext cx="1011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vý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-.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6" grpId="0" build="allAtOnce"/>
      <p:bldP spid="7" grpId="0" build="allAtOnce"/>
      <p:bldP spid="8" grpId="0" build="allAtOnce"/>
      <p:bldP spid="9" grpId="0" build="allAtOnce"/>
      <p:bldP spid="10" grpId="0" build="allAtOnce"/>
      <p:bldP spid="11" grpId="0" build="allAtOnce"/>
      <p:bldP spid="12" grpId="0" build="allAtOnce"/>
      <p:bldP spid="13" grpId="0" build="allAtOnce"/>
      <p:bldP spid="14" grpId="0" build="allAtOnce"/>
      <p:bldP spid="15" grpId="0" build="allAtOnce"/>
      <p:bldP spid="16" grpId="0" build="allAtOnce"/>
      <p:bldP spid="17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1357290" y="4500570"/>
            <a:ext cx="7635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Vy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29058" y="4643446"/>
            <a:ext cx="18183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Vysoký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929454" y="4500570"/>
            <a:ext cx="9252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Výt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661" y="251333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51333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7872" y="2312873"/>
            <a:ext cx="2368416" cy="2061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1" grpId="0" build="allAtOnce"/>
      <p:bldP spid="12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00034" y="4429132"/>
            <a:ext cx="17235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Výskat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357554" y="4429132"/>
            <a:ext cx="16946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Zvykat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500826" y="4429132"/>
            <a:ext cx="16946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Žvýkat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92896"/>
            <a:ext cx="1524000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431988"/>
            <a:ext cx="2466975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6721" y="249289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916832"/>
            <a:ext cx="2880320" cy="251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7" y="2276872"/>
            <a:ext cx="2158784" cy="2101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1" grpId="0" build="allAtOnce"/>
      <p:bldP spid="12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928662" y="4286256"/>
            <a:ext cx="15057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Vydra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071934" y="4286256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Výr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58016" y="4429132"/>
            <a:ext cx="1500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Vyžle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278" y="2609850"/>
            <a:ext cx="2476500" cy="163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29414" y="247451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 descr="File:Bubo bub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2564904"/>
            <a:ext cx="2483332" cy="165762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1" grpId="0" build="allAtOnce"/>
      <p:bldP spid="1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sz="5400" dirty="0">
              <a:solidFill>
                <a:srgbClr val="FFC000"/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785918" y="4357694"/>
            <a:ext cx="15808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Povyk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857884" y="4429132"/>
            <a:ext cx="16385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Výheň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2223" y="2204864"/>
            <a:ext cx="2448272" cy="2224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62779" y="251460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  <p:bldP spid="10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85728"/>
            <a:ext cx="7772400" cy="1143000"/>
          </a:xfrm>
        </p:spPr>
        <p:txBody>
          <a:bodyPr>
            <a:normAutofit/>
          </a:bodyPr>
          <a:lstStyle/>
          <a:p>
            <a:endParaRPr lang="cs-CZ" sz="4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357290" y="4572008"/>
            <a:ext cx="19898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Vy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sázet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643570" y="4572008"/>
            <a:ext cx="18373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Vý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skok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91945"/>
            <a:ext cx="4032448" cy="188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35245" y="2705677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  <p:bldP spid="10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57224" y="285728"/>
            <a:ext cx="7772400" cy="1143000"/>
          </a:xfrm>
        </p:spPr>
        <p:txBody>
          <a:bodyPr>
            <a:normAutofit/>
          </a:bodyPr>
          <a:lstStyle/>
          <a:p>
            <a:pPr algn="ctr"/>
            <a:endParaRPr lang="cs-CZ" sz="44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928794" y="4714884"/>
            <a:ext cx="954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</a:t>
            </a: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ý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r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286512" y="4857760"/>
            <a:ext cx="8402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</a:t>
            </a: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í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r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209800"/>
            <a:ext cx="18288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39665"/>
            <a:ext cx="2457450" cy="299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  <p:bldP spid="10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643042" y="4572008"/>
            <a:ext cx="15808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</a:t>
            </a: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ý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ška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000760" y="4786322"/>
            <a:ext cx="166744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V</a:t>
            </a: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í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žka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Malá věžička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44204" y="2780928"/>
            <a:ext cx="1524000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060848"/>
            <a:ext cx="2376264" cy="228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  <p:bldP spid="10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714480" y="5000636"/>
            <a:ext cx="9252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</a:t>
            </a: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ý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t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072198" y="4786322"/>
            <a:ext cx="15001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</a:t>
            </a: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í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t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Navíjet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060848"/>
            <a:ext cx="3024336" cy="246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74274"/>
            <a:ext cx="2868371" cy="2993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  <p:bldP spid="10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500166" y="4857760"/>
            <a:ext cx="17235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</a:t>
            </a: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ý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skat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715008" y="4929198"/>
            <a:ext cx="16097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</a:t>
            </a: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í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skat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8617" y="2388607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5008" y="2399754"/>
            <a:ext cx="2097352" cy="2167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  <p:bldP spid="11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office.microsoft.com/cs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www.mojecestina.cz/article/2008111503-vyjmenovana-slova-po-v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skolakov3b.sweb.cz/vyjmenovana_slova_po_M/pribuzna/prirazovani-M3a.htm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upload.wikimedia.org/wikipedia/commons/a/ac/Bubo_bubo.jpg?uselang=cs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hlinkClick r:id="rId6"/>
              </a:rPr>
              <a:t>http</a:t>
            </a:r>
            <a:r>
              <a:rPr lang="cs-CZ" dirty="0" smtClean="0">
                <a:hlinkClick r:id="rId6"/>
              </a:rPr>
              <a:t>://</a:t>
            </a:r>
            <a:r>
              <a:rPr lang="cs-CZ" dirty="0" smtClean="0">
                <a:hlinkClick r:id="rId6"/>
              </a:rPr>
              <a:t>cs.wikipedia.org/wiki/Soubor:Loutre2.jpg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hlinkClick r:id="rId7"/>
              </a:rPr>
              <a:t>http</a:t>
            </a:r>
            <a:r>
              <a:rPr lang="cs-CZ" dirty="0">
                <a:hlinkClick r:id="rId7"/>
              </a:rPr>
              <a:t>://</a:t>
            </a:r>
            <a:r>
              <a:rPr lang="cs-CZ" dirty="0" smtClean="0">
                <a:hlinkClick r:id="rId7"/>
              </a:rPr>
              <a:t>cs.wikipedia.org/wiki/V%C3%BDr_velk%C3%BD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449</TotalTime>
  <Words>184</Words>
  <Application>Microsoft Office PowerPoint</Application>
  <PresentationFormat>Předvádění na obrazovce (4:3)</PresentationFormat>
  <Paragraphs>95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Jmění</vt:lpstr>
      <vt:lpstr>Základní škola a mateřská škola Staré Město   Interaktivní škola pro žáka 21.století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Přehled zdrojů a odkazů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Dum</cp:lastModifiedBy>
  <cp:revision>56</cp:revision>
  <dcterms:created xsi:type="dcterms:W3CDTF">2010-07-04T09:26:34Z</dcterms:created>
  <dcterms:modified xsi:type="dcterms:W3CDTF">2013-01-13T08:09:20Z</dcterms:modified>
</cp:coreProperties>
</file>