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59" r:id="rId3"/>
    <p:sldId id="274" r:id="rId4"/>
    <p:sldId id="262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0862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747493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obrazky.cz/detail?q=start&amp;offset=21&amp;limit=20&amp;bUrlPar=filter=1&amp;extendedSearch=1&amp;resNum=33&amp;ref=http://www.obrazky.cz/?step=20&amp;filter=1&amp;s=&amp;size=any&amp;sId=eRYW02GdPLijBJ7bpq7K&amp;orientation=&amp;typeAny=any&amp;q=start&amp;extendedSearch=1&amp;resID=WD9UuNoH7IcvjSzti-j6daAQDd4IXuIGtuzV6UTmXIg&amp;imgURL=http://www.zstynec.cz/galerie/galleries/2007/Atletika_2008/_thumbs/200x200-P5200210.JPG&amp;pageURL=http://www.zstynec.cz/galerie/2007/Atletika_2008/&amp;imgX=200&amp;imgY=150&amp;imgSize=9&amp;thURL=http://media4.picsearch.com/is?WD9UuNoH7IcvjSzti-j6daAQDd4IXuIGtuzV6UTmXIg&amp;thX=128&amp;thY=96&amp;qNoSite=start&amp;siteWWW=&amp;sId=eRYW02GdPJBfBJ7zc0O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obrazky.cz/detail?q=ruzyn%C4%9B&amp;offset=1&amp;limit=20&amp;bUrlPar=filter=1&amp;extendedSearch=1&amp;resNum=6&amp;ref=http://www.obrazky.cz/?step=20&amp;filter=1&amp;s=&amp;size=any&amp;sId=eRYW02GdmOoGBx7PuJwj&amp;orientation=&amp;typeAny=any&amp;q=vlasy&amp;extendedSearch=1&amp;resID=GDT8_PEaRaFpfJYR7goJ3hO-aJov-ieUu2pOqm13eX4&amp;imgURL=http://www.ingema.net/foto_na_www/hajek-letiste/ruzyne_sever.jpg&amp;pageURL=http://www.ingema.net/in2001/clanek.php?id=715&amp;imgX=468&amp;imgY=351&amp;imgSize=50&amp;thURL=http://media5.picsearch.com/is?GDT8_PEaRaFpfJYR7goJ3hO-aJov-ieUu2pOqm13eX4&amp;thX=128&amp;thY=96&amp;qNoSite=ruzyn%C4%9B&amp;siteWWW=&amp;sId=eRYW02GdmGndBJNOfqG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obrazky.cz/detail?q=zyvat&amp;offset=1&amp;limit=20&amp;bUrlPar=filter=1&amp;extendedSearch=1&amp;resNum=1&amp;ref=http://www.obrazky.cz/?step=20&amp;filter=1&amp;s=&amp;size=any&amp;sId=eRYW02GdPLijBJ7bpq7K&amp;orientation=&amp;typeAny=any&amp;q=start&amp;extendedSearch=1&amp;from=21&amp;resID=wEer4HpohwhfzQurfPXol2szkGyZTBt9ZBO1hQEu1zY&amp;imgURL=http://veriskaterina.nafoceno.cz/zyvat.JPG&amp;pageURL=http://www.veriskaterina.nafoceno.cz/co-uz-umim.html&amp;imgX=617&amp;imgY=600&amp;imgSize=34&amp;thURL=http://media4.picsearch.com/is?wEer4HpohwhfzQurfPXol2szkGyZTBt9ZBO1hQEu1zY&amp;thX=128&amp;thY=124&amp;qNoSite=zyvat&amp;siteWWW=&amp;sId=eRYW02GdPblzBMojMLK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Předmět:Český jazyk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Ročník:třetí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celek:Vyjmenovaná slova po Z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Mgr.Martina</a:t>
            </a:r>
            <a:r>
              <a:rPr lang="cs-CZ" dirty="0" smtClean="0"/>
              <a:t> Vybíralová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7.4.2011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3/2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572560" cy="450059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>
                <a:latin typeface="Arial" pitchFamily="34" charset="0"/>
                <a:cs typeface="Arial" pitchFamily="34" charset="0"/>
              </a:rPr>
              <a:t>Vyjmenovaná slova po</a:t>
            </a:r>
          </a:p>
          <a:p>
            <a:pPr algn="ctr">
              <a:buNone/>
            </a:pPr>
            <a:r>
              <a:rPr lang="cs-CZ" sz="1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42910" y="928670"/>
            <a:ext cx="13151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Brzy,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57356" y="928670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jazyk,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14678" y="928670"/>
            <a:ext cx="2095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nazývat,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3504" y="928670"/>
            <a:ext cx="20665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Ruzyně.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7" name="Zástupný symbol pro obsah 6" descr="náhled obrázku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643050"/>
            <a:ext cx="3357586" cy="257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1857356" y="464344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Brzy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43636" y="4643446"/>
            <a:ext cx="1495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Jazyk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16832"/>
            <a:ext cx="2376264" cy="23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8" name="Obrázek 7" descr="náhled obrázku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500174"/>
            <a:ext cx="335758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1214414" y="4643446"/>
            <a:ext cx="20377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Nazývat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15008" y="4572008"/>
            <a:ext cx="1923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Ruzyně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2546" y="25146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8" name="Obrázek 7" descr="náhled obrázku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484784"/>
            <a:ext cx="285752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357290" y="4500570"/>
            <a:ext cx="203773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Naz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vat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Jmenovat se</a:t>
            </a:r>
          </a:p>
          <a:p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86380" y="4500570"/>
            <a:ext cx="26084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Naz</a:t>
            </a:r>
            <a:r>
              <a:rPr lang="cs-CZ" sz="4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vat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se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Stále zívat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6068" y="2263812"/>
            <a:ext cx="1828959" cy="1828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office.microsoft.com/cs</a:t>
            </a:r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325</TotalTime>
  <Words>105</Words>
  <Application>Microsoft Office PowerPoint</Application>
  <PresentationFormat>Předvádění na obrazovce (4:3)</PresentationFormat>
  <Paragraphs>48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Snímek 2</vt:lpstr>
      <vt:lpstr>Snímek 3</vt:lpstr>
      <vt:lpstr>Snímek 4</vt:lpstr>
      <vt:lpstr>Snímek 5</vt:lpstr>
      <vt:lpstr>Snímek 6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Dum</cp:lastModifiedBy>
  <cp:revision>41</cp:revision>
  <dcterms:created xsi:type="dcterms:W3CDTF">2010-07-04T09:26:34Z</dcterms:created>
  <dcterms:modified xsi:type="dcterms:W3CDTF">2013-01-13T08:10:21Z</dcterms:modified>
</cp:coreProperties>
</file>