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5"/>
  </p:notesMasterIdLst>
  <p:handoutMasterIdLst>
    <p:handoutMasterId r:id="rId16"/>
  </p:handoutMasterIdLst>
  <p:sldIdLst>
    <p:sldId id="261" r:id="rId2"/>
    <p:sldId id="259" r:id="rId3"/>
    <p:sldId id="273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70" r:id="rId12"/>
    <p:sldId id="272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11187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51110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jpeg"/><Relationship Id="rId7" Type="http://schemas.openxmlformats.org/officeDocument/2006/relationships/image" Target="../media/image14.png"/><Relationship Id="rId2" Type="http://schemas.openxmlformats.org/officeDocument/2006/relationships/hyperlink" Target="http://www.obrazky.cz/detail?q=zakopnout&amp;offset=15&amp;limit=20&amp;bUrlPar=filter=1&amp;resNum=29&amp;ref=http://www.obrazky.cz/?step=20&amp;filter=1&amp;s=&amp;size=any&amp;sId=Mk9mCJ4NCshxEAls8nLT&amp;orientation=&amp;typeAny=any&amp;q=zakopnout&amp;extendedSearch=0&amp;resID=ZYVI2myTbzWtT9qPqiUD1GfEqfdmIxwm0U10ytlwe5Y&amp;imgURL=http://www.helpforenglish.cz/image/PicBank/trip-fall.gif&amp;pageURL=http://www.helpforenglish.cz/cz/slovni-zasoba/okruhy-slovni-zasoby/slovicka-z-ucebnic/project/project-3/c2006102794-Project-3-Unit-8-A.html&amp;imgX=104&amp;imgY=100&amp;imgSize=8&amp;thURL=http://media2.picsearch.com/is?ZYVI2myTbzWtT9qPqiUD1GfEqfdmIxwm0U10ytlwe5Y&amp;thX=104&amp;thY=100&amp;qNoSite=zakopnout&amp;siteWWW=&amp;sId=Mk9mCJ4NOPyDEAyCeMcB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hyperlink" Target="http://www.obrazky.cz/detail?q=k%C5%99i%C5%A1%C5%A5al&amp;offset=57&amp;limit=20&amp;bUrlPar=filter=1&amp;resNum=64&amp;ref=http://www.obrazky.cz/?step=20&amp;filter=1&amp;s=&amp;size=any&amp;sId=Mk9mCJ4NOJikEA2nMk0u&amp;orientation=&amp;typeAny=any&amp;q=k%C5%99i%C5%A1%C5%A5al&amp;extendedSearch=0&amp;from=43&amp;resID=ht6UnvYcyXylkB1IASMxWjjetGOl0ay2IFwEPmHJHjE&amp;imgURL=http://www.regainzwolle.nl/images/kristal.jpg&amp;pageURL=http://www.regainzwolle.nl/therapie/werkwijze.html&amp;imgX=205&amp;imgY=154&amp;imgSize=25&amp;thURL=http://media5.picsearch.com/is?ht6UnvYcyXylkB1IASMxWjjetGOl0ay2IFwEPmHJHjE&amp;thX=128&amp;thY=96&amp;qNoSite=k%C5%99i%C5%A1%C5%A5al&amp;siteWWW=&amp;sId=Mk9mCJ4NOiqDEx2vrmD8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jpeg"/><Relationship Id="rId7" Type="http://schemas.openxmlformats.org/officeDocument/2006/relationships/image" Target="../media/image19.png"/><Relationship Id="rId2" Type="http://schemas.openxmlformats.org/officeDocument/2006/relationships/hyperlink" Target="http://www.obrazky.cz/detail?q=v%C4%9Bze%C5%88&amp;offset=29&amp;limit=20&amp;bUrlPar=filter=1&amp;resNum=30&amp;ref=http://www.obrazky.cz/?step=20&amp;filter=1&amp;s=&amp;size=any&amp;sId=Mk9mCJ4NSrQkExlzQJJa&amp;orientation=&amp;typeAny=any&amp;q=v%C4%9Bze%C5%88&amp;extendedSearch=0&amp;from=19&amp;resID=pJGJ4LMjT9KZSURRFr46XPggUhVvmhdmGlNJ8_6L5K0&amp;imgURL=http://www.christnet.cz/magazin/Obrazky/motivy/zakony/vezen-mrize-pohled.jpg&amp;pageURL=http://www.christnet.cz/magazin/clanek.asp?clanek=757&amp;imgX=320&amp;imgY=213&amp;imgSize=17&amp;thURL=http://media3.picsearch.com/is?pJGJ4LMjT9KZSURRFr46XPggUhVvmhdmGlNJ8_6L5K0&amp;thX=128&amp;thY=85&amp;qNoSite=v%C4%9Bze%C5%88&amp;siteWWW=&amp;sId=Mk9mCJ4NSMEXExETvCSu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hyperlink" Target="http://www.obrazky.cz/detail?q=p%C3%BDr&amp;offset=29&amp;limit=20&amp;bUrlPar=filter=1&amp;resNum=31&amp;ref=http://www.obrazky.cz/?step=20&amp;filter=1&amp;s=&amp;size=any&amp;sId=Mk9mCJ4NOPyDEAyCeMcB&amp;orientation=&amp;typeAny=any&amp;q=p%C3%BDr&amp;extendedSearch=0&amp;from=15&amp;resID=4pgTgm0zQLWk_pgeleuXBMuf6J0ngmhc_3GD8wRge4o&amp;imgURL=http://www.guh.cz/edu/bi/biologie_rostliny/thm04/foto_038.jpg&amp;pageURL=http://www.guh.cz/edu/bi/biologie_rostliny/html04/foto_039.html&amp;imgX=60&amp;imgY=90&amp;imgSize=2&amp;thURL=http://media3.picsearch.com/is?4pgTgm0zQLWk_pgeleuXBMuf6J0ngmhc_3GD8wRge4o&amp;thX=60&amp;thY=90&amp;qNoSite=p%C3%BDr&amp;siteWWW=&amp;sId=Mk9mCJ4NO_OjEA2XJB8C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www.obrazky.cz/detail?q=holub&amp;offset=71&amp;limit=20&amp;bUrlPar=filter=1&amp;resNum=82&amp;ref=http://www.obrazky.cz/?step=20&amp;filter=1&amp;s=&amp;size=any&amp;sId=Mk9mCJ4NV52WExyZqX4W&amp;orientation=&amp;typeAny=any&amp;q=holub&amp;extendedSearch=0&amp;from=57&amp;resID=FuqPy1bXStYZyldQXT0oTA4EO0W1rPH0UB7IR9q9ynQ&amp;imgURL=http://www.csopvlasim.cz/stanice/rady/pic/holub.jpg&amp;pageURL=http://www.csopvlasim.cz/stanice/rady/mladata.php&amp;imgX=300&amp;imgY=225&amp;imgSize=88&amp;thURL=http://media2.picsearch.com/is?FuqPy1bXStYZyldQXT0oTA4EO0W1rPH0UB7IR9q9ynQ&amp;thX=128&amp;thY=96&amp;qNoSite=holub&amp;siteWWW=&amp;sId=Mk9mCJ4NcC4YEJEy6Fg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obrazky.cz/detail?q=pilnik&amp;offset=29&amp;limit=20&amp;bUrlPar=filter=1&amp;resNum=41&amp;ref=http://www.obrazky.cz/?step=20&amp;filter=1&amp;s=&amp;size=any&amp;sId=Mk9mCJ4NmvnGyA2HKLmB&amp;orientation=&amp;typeAny=any&amp;q=pilnik&amp;extendedSearch=0&amp;from=19&amp;resID=Ivj1C9DD7cwXvHCkTNTJe53QRF_GKk1y9nZDFEY0qYM&amp;imgURL=http://www.czskladno.info/i/pilnik.jpg&amp;pageURL=http://www.czskladno.info/archiv3.php&amp;imgX=200&amp;imgY=211&amp;imgSize=36&amp;thURL=http://media2.picsearch.com/is?Ivj1C9DD7cwXvHCkTNTJe53QRF_GKk1y9nZDFEY0qYM&amp;thX=121&amp;thY=128&amp;qNoSite=pilnik&amp;siteWWW=&amp;sId=Mk9mCJ4NPZ8EyAlvFjW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www.obrazky.cz/detail?q=slep%C3%BD%C5%A1&amp;offset=1&amp;limit=20&amp;bUrlPar=filter=1&amp;resNum=4&amp;ref=http://www.obrazky.cz/?step=20&amp;filter=1&amp;s=&amp;size=any&amp;sId=Mk9mCJ4NwLlsEAEZXTqN&amp;orientation=&amp;typeAny=any&amp;q=netop%C3%BDr&amp;extendedSearch=0&amp;resID=87bxeKApT_c-7afXE3JiEvbQw0U8XE9uXokR_vR-Sb0&amp;imgURL=http://www.naturfoto.cz/fotografie/ostatni/slepys-krehky-30867.jpg&amp;pageURL=http://www.naturfoto.cz/slepys-krehky-fotografie-1434.html&amp;imgX=539&amp;imgY=550&amp;imgSize=82&amp;thURL=http://media5.picsearch.com/is?87bxeKApT_c-7afXE3JiEvbQw0U8XE9uXokR_vR-Sb0&amp;thX=125&amp;thY=128&amp;qNoSite=slep%C3%BD%C5%A1&amp;siteWWW=&amp;sId=Mk9mCJ4NwaEgEAlSldw7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opyto" TargetMode="External"/><Relationship Id="rId13" Type="http://schemas.openxmlformats.org/officeDocument/2006/relationships/hyperlink" Target="http://cs.wikipedia.org/wiki/V%C4%8Dela" TargetMode="External"/><Relationship Id="rId3" Type="http://schemas.openxmlformats.org/officeDocument/2006/relationships/hyperlink" Target="http://cs.wikipedia.org/wiki/Pytel" TargetMode="External"/><Relationship Id="rId7" Type="http://schemas.openxmlformats.org/officeDocument/2006/relationships/hyperlink" Target="http://cs.wikipedia.org/wiki/Pyl" TargetMode="External"/><Relationship Id="rId12" Type="http://schemas.openxmlformats.org/officeDocument/2006/relationships/hyperlink" Target="http://office.microsoft.com/cs" TargetMode="External"/><Relationship Id="rId2" Type="http://schemas.openxmlformats.org/officeDocument/2006/relationships/hyperlink" Target="http://cs.wikipedia.org/wiki/P%C3%BDcha" TargetMode="External"/><Relationship Id="rId16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lep%C3%BD%C5%A1_k%C5%99ehk%C3%BD" TargetMode="External"/><Relationship Id="rId11" Type="http://schemas.openxmlformats.org/officeDocument/2006/relationships/hyperlink" Target="http://cs.wikipedia.org/wiki/Piln%C3%ADk" TargetMode="External"/><Relationship Id="rId5" Type="http://schemas.openxmlformats.org/officeDocument/2006/relationships/hyperlink" Target="http://cs.wikipedia.org/wiki/Netop%C3%BDr_velk%C3%BD" TargetMode="External"/><Relationship Id="rId15" Type="http://schemas.openxmlformats.org/officeDocument/2006/relationships/hyperlink" Target="http://cs.wikipedia.org/wiki/Lepidlo" TargetMode="External"/><Relationship Id="rId10" Type="http://schemas.openxmlformats.org/officeDocument/2006/relationships/hyperlink" Target="http://cs.wikipedia.org/wiki/Vrabec_dom%C3%A1c%C3%AD" TargetMode="External"/><Relationship Id="rId4" Type="http://schemas.openxmlformats.org/officeDocument/2006/relationships/hyperlink" Target="http://www.mojecestina.cz/article/2008102501-vyjmenovana-slova-po-p" TargetMode="External"/><Relationship Id="rId9" Type="http://schemas.openxmlformats.org/officeDocument/2006/relationships/hyperlink" Target="http://cs.wikipedia.org/wiki/P%C3%BDr" TargetMode="External"/><Relationship Id="rId14" Type="http://schemas.openxmlformats.org/officeDocument/2006/relationships/hyperlink" Target="http://cs.wikipedia.org/wiki/Je%C5%BEek_z%C3%A1padn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Ročník:třetí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celek:Vyjmenovaná slova po P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dirty="0" smtClean="0"/>
              <a:t>: Mgr. Martina Vybíralová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1.4.2011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3/2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85860"/>
            <a:ext cx="8929718" cy="478634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Vyjmenovaná slova po</a:t>
            </a:r>
          </a:p>
          <a:p>
            <a:pPr algn="ctr">
              <a:buNone/>
            </a:pPr>
            <a:r>
              <a:rPr lang="cs-CZ" sz="1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5720" y="500042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Pýcha,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28794" y="500042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pytel,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4678" y="500042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pysk,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9124" y="500042"/>
            <a:ext cx="3071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netopýr,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86512" y="500042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slepýš,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43042" y="1214422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kopyto,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1214422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klopýtat,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6380" y="1214422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třpytit se,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7488" y="1928802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pykat,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6248" y="1928802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pýr,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3504" y="1928802"/>
            <a:ext cx="2357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pýřit se,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4348" y="2643182"/>
            <a:ext cx="27860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čepýřit se.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5786" y="1928802"/>
            <a:ext cx="23095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zpytovat,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5786" y="1214422"/>
            <a:ext cx="9829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pyl,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4" grpId="0" build="allAtOnce"/>
      <p:bldP spid="15" grpId="0" build="allAtOnce"/>
      <p:bldP spid="16" grpId="0" build="allAtOnce"/>
      <p:bldP spid="17" grpId="0" build="allAtOnce"/>
      <p:bldP spid="18" grpId="0" build="allAtOnce"/>
      <p:bldP spid="20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4786322"/>
            <a:ext cx="1609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Pýcha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50463" y="5443313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</a:rPr>
              <a:t>Pytel</a:t>
            </a:r>
            <a:endParaRPr lang="cs-CZ" sz="4000" dirty="0">
              <a:latin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5140" y="4357694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Pysk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992" y="2188345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075" y="2195513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42" y="1576397"/>
            <a:ext cx="2095500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188345"/>
            <a:ext cx="2592288" cy="2523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992" y="2188345"/>
            <a:ext cx="2339448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  <p:bldP spid="1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4643446"/>
            <a:ext cx="19816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Netopýr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4714884"/>
            <a:ext cx="17235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Slepýš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29454" y="4643446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Pyl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15" y="2179840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059" y="2898977"/>
            <a:ext cx="2457450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708" y="2239558"/>
            <a:ext cx="247650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  <p:bldP spid="1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8" name="Obrázek 7" descr="náhled obrázku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1857364"/>
            <a:ext cx="2214578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náhled obrázku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1785926"/>
            <a:ext cx="2428892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71472" y="4857760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Kopyto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6117" y="4929198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Klopýtat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7950" y="4857760"/>
            <a:ext cx="22942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Třpytit se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15703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1857364"/>
            <a:ext cx="2365434" cy="2867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60" y="1785926"/>
            <a:ext cx="2428892" cy="2428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  <p:bldP spid="1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8" name="Obrázek 7" descr="náhled obrázku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214553"/>
            <a:ext cx="2571768" cy="2095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náhled obrázku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1285860"/>
            <a:ext cx="1928826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28597" y="4857760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Zpytovat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43306" y="4786322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Pykat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6578" y="4857760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Pýr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14553"/>
            <a:ext cx="2520280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14553"/>
            <a:ext cx="2787792" cy="2340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50" y="1279891"/>
            <a:ext cx="2457450" cy="3567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72400" cy="1143000"/>
          </a:xfrm>
        </p:spPr>
        <p:txBody>
          <a:bodyPr>
            <a:normAutofit/>
          </a:bodyPr>
          <a:lstStyle/>
          <a:p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8" name="Obrázek 7" descr="náhled obrázku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500174"/>
            <a:ext cx="2857520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857224" y="4572008"/>
            <a:ext cx="18950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Pýřit se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0694" y="464344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Čepýřit se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4" y="1500174"/>
            <a:ext cx="2808312" cy="2714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80" y="1500174"/>
            <a:ext cx="2857520" cy="2714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85728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Všímej si </a:t>
            </a:r>
            <a:endParaRPr lang="cs-CZ" sz="4400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57290" y="4572008"/>
            <a:ext cx="178595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57950" y="4643446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77" y="1628800"/>
            <a:ext cx="3033227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8291264" cy="4572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77" y="1628800"/>
            <a:ext cx="3033227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153" y="1916832"/>
            <a:ext cx="2592288" cy="2375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8" name="Obrázek 7" descr="náhled obrázku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357298"/>
            <a:ext cx="3071834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142976" y="4857760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Op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lovat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0694" y="4786322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Op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lovat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(Opracovat pilníkem)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502" y="2132856"/>
            <a:ext cx="2757426" cy="2514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066" y="1357298"/>
            <a:ext cx="3071834" cy="2857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4857760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cha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29256" y="4643446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cha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1433521"/>
            <a:ext cx="2095500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2204864"/>
            <a:ext cx="3240360" cy="2229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8" name="Obrázek 7" descr="náhled obrázku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000108"/>
            <a:ext cx="3214710" cy="3395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142976" y="5000636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Slep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9322" y="5072074"/>
            <a:ext cx="23955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Slep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2808312" cy="2334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692696"/>
            <a:ext cx="7772400" cy="5328592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cs.wikipedia.org/wiki/P%C3%BDcha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cs.wikipedia.org/wiki/Pytel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www.mojecestina.cz/article/2008102501-vyjmenovana-slova-po-p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cs.wikipedia.org/wiki/Netop%C3%BDr_velk%C3%BD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cs.wikipedia.org/wiki/Slep%C3%BD%C5%A1_k%C5%99ehk%C3%BD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cs.wikipedia.org/wiki/Pyl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cs.wikipedia.org/wiki/Kopyto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cs.wikipedia.org/wiki/P%C3%BDr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cs.wikipedia.org/wiki/Vrabec_dom%C3%A1c%C3%AD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cs.wikipedia.org/wiki/Piln%C3%ADk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office.microsoft.com/cs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cs.wikipedia.org/wiki/V%C4%8Dela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cs.wikipedia.org/wiki/Je%C5%BEek_z%C3%A1padn%C3%AD</a:t>
            </a:r>
            <a:endParaRPr lang="cs-CZ" dirty="0" smtClean="0"/>
          </a:p>
          <a:p>
            <a:r>
              <a:rPr lang="cs-CZ" dirty="0">
                <a:hlinkClick r:id="rId15"/>
              </a:rPr>
              <a:t>http</a:t>
            </a:r>
            <a:r>
              <a:rPr lang="cs-CZ">
                <a:hlinkClick r:id="rId15"/>
              </a:rPr>
              <a:t>://</a:t>
            </a:r>
            <a:r>
              <a:rPr lang="cs-CZ" smtClean="0">
                <a:hlinkClick r:id="rId15"/>
              </a:rPr>
              <a:t>cs.wikipedia.org/wiki/Lepidlo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7" name="Tlačítko akce: Domů 6">
            <a:hlinkClick r:id="rId16" highlightClick="1"/>
          </p:cNvPr>
          <p:cNvSpPr/>
          <p:nvPr/>
        </p:nvSpPr>
        <p:spPr>
          <a:xfrm>
            <a:off x="4214810" y="157161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501</TotalTime>
  <Words>220</Words>
  <Application>Microsoft Office PowerPoint</Application>
  <PresentationFormat>Předvádění na obrazovce (4:3)</PresentationFormat>
  <Paragraphs>126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Základní škola a mateřská škola Staré Město   Interaktivní škola pro žáka 21.století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Všímej si 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Tomáš Musial</cp:lastModifiedBy>
  <cp:revision>58</cp:revision>
  <dcterms:created xsi:type="dcterms:W3CDTF">2010-07-04T09:26:34Z</dcterms:created>
  <dcterms:modified xsi:type="dcterms:W3CDTF">2013-01-12T22:42:55Z</dcterms:modified>
</cp:coreProperties>
</file>