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52F333-ABD5-4BAD-B04F-CBB6A1C1358F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7819CB5-564C-4F36-8FFC-FAF1064A624F}">
      <dgm:prSet phldrT="[Text]"/>
      <dgm:spPr/>
      <dgm:t>
        <a:bodyPr/>
        <a:lstStyle/>
        <a:p>
          <a:r>
            <a:rPr lang="cs-CZ" dirty="0" smtClean="0"/>
            <a:t>ČR</a:t>
          </a:r>
          <a:endParaRPr lang="cs-CZ" dirty="0"/>
        </a:p>
      </dgm:t>
    </dgm:pt>
    <dgm:pt modelId="{A0A8B122-BD40-4159-881F-A0F8BB801828}" type="parTrans" cxnId="{7109E3FF-589C-4787-8C2C-10AB1257EFBF}">
      <dgm:prSet/>
      <dgm:spPr/>
      <dgm:t>
        <a:bodyPr/>
        <a:lstStyle/>
        <a:p>
          <a:endParaRPr lang="cs-CZ"/>
        </a:p>
      </dgm:t>
    </dgm:pt>
    <dgm:pt modelId="{6084F15C-FDB9-45A5-ABEA-14C88F875FC4}" type="sibTrans" cxnId="{7109E3FF-589C-4787-8C2C-10AB1257EFBF}">
      <dgm:prSet/>
      <dgm:spPr/>
      <dgm:t>
        <a:bodyPr/>
        <a:lstStyle/>
        <a:p>
          <a:endParaRPr lang="cs-CZ"/>
        </a:p>
      </dgm:t>
    </dgm:pt>
    <dgm:pt modelId="{D1954007-F6B8-4A3B-B3CD-2FE76A743615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BCA30A53-0467-4734-84D4-546E2DD2A648}" type="parTrans" cxnId="{423FCB3D-2C2A-48D2-B528-D6DE58A198F9}">
      <dgm:prSet/>
      <dgm:spPr/>
      <dgm:t>
        <a:bodyPr/>
        <a:lstStyle/>
        <a:p>
          <a:endParaRPr lang="cs-CZ"/>
        </a:p>
      </dgm:t>
    </dgm:pt>
    <dgm:pt modelId="{B9BAC7EF-C9F5-4B94-80B5-0A5A86521A6D}" type="sibTrans" cxnId="{423FCB3D-2C2A-48D2-B528-D6DE58A198F9}">
      <dgm:prSet/>
      <dgm:spPr/>
      <dgm:t>
        <a:bodyPr/>
        <a:lstStyle/>
        <a:p>
          <a:endParaRPr lang="cs-CZ"/>
        </a:p>
      </dgm:t>
    </dgm:pt>
    <dgm:pt modelId="{6F2CC1FA-03D8-4F6F-86C8-B6B6A3BDB25B}">
      <dgm:prSet phldrT="[Text]" phldr="1"/>
      <dgm:spPr/>
      <dgm:t>
        <a:bodyPr/>
        <a:lstStyle/>
        <a:p>
          <a:endParaRPr lang="cs-CZ" dirty="0"/>
        </a:p>
      </dgm:t>
    </dgm:pt>
    <dgm:pt modelId="{689DE413-7A8F-4900-BA58-21AB081AA474}" type="parTrans" cxnId="{36DA7D8E-89A5-4409-9B1C-C00D2990F36E}">
      <dgm:prSet/>
      <dgm:spPr/>
      <dgm:t>
        <a:bodyPr/>
        <a:lstStyle/>
        <a:p>
          <a:endParaRPr lang="cs-CZ"/>
        </a:p>
      </dgm:t>
    </dgm:pt>
    <dgm:pt modelId="{9450ECB1-B6B0-40D1-A849-0E3194D0B7B2}" type="sibTrans" cxnId="{36DA7D8E-89A5-4409-9B1C-C00D2990F36E}">
      <dgm:prSet/>
      <dgm:spPr/>
      <dgm:t>
        <a:bodyPr/>
        <a:lstStyle/>
        <a:p>
          <a:endParaRPr lang="cs-CZ"/>
        </a:p>
      </dgm:t>
    </dgm:pt>
    <dgm:pt modelId="{880EFC70-B6E8-48EC-999F-07A22E2A3EDE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1653383A-5AAD-4EC0-AC62-147EF7ED22CD}" type="parTrans" cxnId="{E1C815EB-7426-43CB-A832-66AFD859D904}">
      <dgm:prSet/>
      <dgm:spPr/>
    </dgm:pt>
    <dgm:pt modelId="{EC0381B8-6B07-47C5-9303-916B80961D03}" type="sibTrans" cxnId="{E1C815EB-7426-43CB-A832-66AFD859D904}">
      <dgm:prSet/>
      <dgm:spPr/>
    </dgm:pt>
    <dgm:pt modelId="{11A2B6C0-F783-4A62-B87A-478D6D414F30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C500CF69-04A7-4A27-8CE7-AC27D9F54CA8}" type="parTrans" cxnId="{3A0B6C56-7F96-454C-8197-E5F57B4D3E64}">
      <dgm:prSet/>
      <dgm:spPr/>
    </dgm:pt>
    <dgm:pt modelId="{8C226ECD-5E04-4BC3-84A2-8304A9E7092A}" type="sibTrans" cxnId="{3A0B6C56-7F96-454C-8197-E5F57B4D3E64}">
      <dgm:prSet/>
      <dgm:spPr/>
    </dgm:pt>
    <dgm:pt modelId="{F71B9CCF-E801-4340-92F4-A97AC1923CDC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1E04FC73-0498-449B-8173-788FE493060F}" type="parTrans" cxnId="{B247E801-8482-46AD-839E-A9EC232A8C19}">
      <dgm:prSet/>
      <dgm:spPr/>
    </dgm:pt>
    <dgm:pt modelId="{B6F544E2-1695-434E-AFCB-183CABF15F25}" type="sibTrans" cxnId="{B247E801-8482-46AD-839E-A9EC232A8C19}">
      <dgm:prSet/>
      <dgm:spPr/>
    </dgm:pt>
    <dgm:pt modelId="{1477D4BF-7FEF-44A3-9B7D-1D90DDECA563}" type="pres">
      <dgm:prSet presAssocID="{CB52F333-ABD5-4BAD-B04F-CBB6A1C1358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10BD44C-99DE-4E5A-B447-8A1662C8C43F}" type="pres">
      <dgm:prSet presAssocID="{07819CB5-564C-4F36-8FFC-FAF1064A624F}" presName="centerShape" presStyleLbl="node0" presStyleIdx="0" presStyleCnt="1"/>
      <dgm:spPr/>
      <dgm:t>
        <a:bodyPr/>
        <a:lstStyle/>
        <a:p>
          <a:endParaRPr lang="cs-CZ"/>
        </a:p>
      </dgm:t>
    </dgm:pt>
    <dgm:pt modelId="{25AC4D1B-1060-462F-B9CA-68A7A105CC3B}" type="pres">
      <dgm:prSet presAssocID="{D1954007-F6B8-4A3B-B3CD-2FE76A74361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9AF3DA-DA9E-4B32-BBB7-0F411ADCE281}" type="pres">
      <dgm:prSet presAssocID="{D1954007-F6B8-4A3B-B3CD-2FE76A743615}" presName="dummy" presStyleCnt="0"/>
      <dgm:spPr/>
    </dgm:pt>
    <dgm:pt modelId="{542052CE-618E-4F4B-9CAA-E9EC336280D0}" type="pres">
      <dgm:prSet presAssocID="{B9BAC7EF-C9F5-4B94-80B5-0A5A86521A6D}" presName="sibTrans" presStyleLbl="sibTrans2D1" presStyleIdx="0" presStyleCnt="4"/>
      <dgm:spPr/>
      <dgm:t>
        <a:bodyPr/>
        <a:lstStyle/>
        <a:p>
          <a:endParaRPr lang="cs-CZ"/>
        </a:p>
      </dgm:t>
    </dgm:pt>
    <dgm:pt modelId="{64693432-2312-408F-8DCD-5E8D74D44BB4}" type="pres">
      <dgm:prSet presAssocID="{880EFC70-B6E8-48EC-999F-07A22E2A3ED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5F59C4-23EC-4B7D-84ED-83D4FB25FFE7}" type="pres">
      <dgm:prSet presAssocID="{880EFC70-B6E8-48EC-999F-07A22E2A3EDE}" presName="dummy" presStyleCnt="0"/>
      <dgm:spPr/>
    </dgm:pt>
    <dgm:pt modelId="{B291F6F3-E26A-4B70-9EAF-FCB8A11086C8}" type="pres">
      <dgm:prSet presAssocID="{EC0381B8-6B07-47C5-9303-916B80961D03}" presName="sibTrans" presStyleLbl="sibTrans2D1" presStyleIdx="1" presStyleCnt="4"/>
      <dgm:spPr/>
    </dgm:pt>
    <dgm:pt modelId="{F8466384-144D-4E89-B9A6-A503FC0DFB3F}" type="pres">
      <dgm:prSet presAssocID="{11A2B6C0-F783-4A62-B87A-478D6D414F3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83BE58-145C-45DA-A36B-2E1718106A99}" type="pres">
      <dgm:prSet presAssocID="{11A2B6C0-F783-4A62-B87A-478D6D414F30}" presName="dummy" presStyleCnt="0"/>
      <dgm:spPr/>
    </dgm:pt>
    <dgm:pt modelId="{7AAB389F-B47C-429B-8C91-7AEA14BD636A}" type="pres">
      <dgm:prSet presAssocID="{8C226ECD-5E04-4BC3-84A2-8304A9E7092A}" presName="sibTrans" presStyleLbl="sibTrans2D1" presStyleIdx="2" presStyleCnt="4"/>
      <dgm:spPr/>
    </dgm:pt>
    <dgm:pt modelId="{C8C8F207-F3C7-4FB4-887B-B3D939D06D9C}" type="pres">
      <dgm:prSet presAssocID="{F71B9CCF-E801-4340-92F4-A97AC1923CD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0A5DCF-050F-4B97-B542-3BBD8320F13D}" type="pres">
      <dgm:prSet presAssocID="{F71B9CCF-E801-4340-92F4-A97AC1923CDC}" presName="dummy" presStyleCnt="0"/>
      <dgm:spPr/>
    </dgm:pt>
    <dgm:pt modelId="{8FD282BE-B117-4EA7-AAEC-0F1D3C06DB4A}" type="pres">
      <dgm:prSet presAssocID="{B6F544E2-1695-434E-AFCB-183CABF15F25}" presName="sibTrans" presStyleLbl="sibTrans2D1" presStyleIdx="3" presStyleCnt="4"/>
      <dgm:spPr/>
    </dgm:pt>
  </dgm:ptLst>
  <dgm:cxnLst>
    <dgm:cxn modelId="{0C699E1C-A7A0-42DA-8219-2456A4C805D3}" type="presOf" srcId="{CB52F333-ABD5-4BAD-B04F-CBB6A1C1358F}" destId="{1477D4BF-7FEF-44A3-9B7D-1D90DDECA563}" srcOrd="0" destOrd="0" presId="urn:microsoft.com/office/officeart/2005/8/layout/radial6"/>
    <dgm:cxn modelId="{B247E801-8482-46AD-839E-A9EC232A8C19}" srcId="{07819CB5-564C-4F36-8FFC-FAF1064A624F}" destId="{F71B9CCF-E801-4340-92F4-A97AC1923CDC}" srcOrd="3" destOrd="0" parTransId="{1E04FC73-0498-449B-8173-788FE493060F}" sibTransId="{B6F544E2-1695-434E-AFCB-183CABF15F25}"/>
    <dgm:cxn modelId="{8F14E8FC-EB35-4769-A813-588E9A9F5D81}" type="presOf" srcId="{07819CB5-564C-4F36-8FFC-FAF1064A624F}" destId="{D10BD44C-99DE-4E5A-B447-8A1662C8C43F}" srcOrd="0" destOrd="0" presId="urn:microsoft.com/office/officeart/2005/8/layout/radial6"/>
    <dgm:cxn modelId="{423FCB3D-2C2A-48D2-B528-D6DE58A198F9}" srcId="{07819CB5-564C-4F36-8FFC-FAF1064A624F}" destId="{D1954007-F6B8-4A3B-B3CD-2FE76A743615}" srcOrd="0" destOrd="0" parTransId="{BCA30A53-0467-4734-84D4-546E2DD2A648}" sibTransId="{B9BAC7EF-C9F5-4B94-80B5-0A5A86521A6D}"/>
    <dgm:cxn modelId="{F0EB0AFE-CA3B-48C7-886C-C6540F37B9E1}" type="presOf" srcId="{B9BAC7EF-C9F5-4B94-80B5-0A5A86521A6D}" destId="{542052CE-618E-4F4B-9CAA-E9EC336280D0}" srcOrd="0" destOrd="0" presId="urn:microsoft.com/office/officeart/2005/8/layout/radial6"/>
    <dgm:cxn modelId="{E1C815EB-7426-43CB-A832-66AFD859D904}" srcId="{07819CB5-564C-4F36-8FFC-FAF1064A624F}" destId="{880EFC70-B6E8-48EC-999F-07A22E2A3EDE}" srcOrd="1" destOrd="0" parTransId="{1653383A-5AAD-4EC0-AC62-147EF7ED22CD}" sibTransId="{EC0381B8-6B07-47C5-9303-916B80961D03}"/>
    <dgm:cxn modelId="{45C9ECC3-A16B-414E-9F07-CDAFDB9C3D0D}" type="presOf" srcId="{EC0381B8-6B07-47C5-9303-916B80961D03}" destId="{B291F6F3-E26A-4B70-9EAF-FCB8A11086C8}" srcOrd="0" destOrd="0" presId="urn:microsoft.com/office/officeart/2005/8/layout/radial6"/>
    <dgm:cxn modelId="{4D70CBC5-D5F3-47F4-9F8E-DFAA6FEE1513}" type="presOf" srcId="{B6F544E2-1695-434E-AFCB-183CABF15F25}" destId="{8FD282BE-B117-4EA7-AAEC-0F1D3C06DB4A}" srcOrd="0" destOrd="0" presId="urn:microsoft.com/office/officeart/2005/8/layout/radial6"/>
    <dgm:cxn modelId="{E7C5ADED-69C4-49EC-8419-17E24C39DACB}" type="presOf" srcId="{880EFC70-B6E8-48EC-999F-07A22E2A3EDE}" destId="{64693432-2312-408F-8DCD-5E8D74D44BB4}" srcOrd="0" destOrd="0" presId="urn:microsoft.com/office/officeart/2005/8/layout/radial6"/>
    <dgm:cxn modelId="{7109E3FF-589C-4787-8C2C-10AB1257EFBF}" srcId="{CB52F333-ABD5-4BAD-B04F-CBB6A1C1358F}" destId="{07819CB5-564C-4F36-8FFC-FAF1064A624F}" srcOrd="0" destOrd="0" parTransId="{A0A8B122-BD40-4159-881F-A0F8BB801828}" sibTransId="{6084F15C-FDB9-45A5-ABEA-14C88F875FC4}"/>
    <dgm:cxn modelId="{71FC8351-0DC0-48E9-A513-70637F4155FC}" type="presOf" srcId="{11A2B6C0-F783-4A62-B87A-478D6D414F30}" destId="{F8466384-144D-4E89-B9A6-A503FC0DFB3F}" srcOrd="0" destOrd="0" presId="urn:microsoft.com/office/officeart/2005/8/layout/radial6"/>
    <dgm:cxn modelId="{36DA7D8E-89A5-4409-9B1C-C00D2990F36E}" srcId="{CB52F333-ABD5-4BAD-B04F-CBB6A1C1358F}" destId="{6F2CC1FA-03D8-4F6F-86C8-B6B6A3BDB25B}" srcOrd="1" destOrd="0" parTransId="{689DE413-7A8F-4900-BA58-21AB081AA474}" sibTransId="{9450ECB1-B6B0-40D1-A849-0E3194D0B7B2}"/>
    <dgm:cxn modelId="{CD40A990-F22E-495C-BC99-9F1BC69AF9F0}" type="presOf" srcId="{D1954007-F6B8-4A3B-B3CD-2FE76A743615}" destId="{25AC4D1B-1060-462F-B9CA-68A7A105CC3B}" srcOrd="0" destOrd="0" presId="urn:microsoft.com/office/officeart/2005/8/layout/radial6"/>
    <dgm:cxn modelId="{3A0B6C56-7F96-454C-8197-E5F57B4D3E64}" srcId="{07819CB5-564C-4F36-8FFC-FAF1064A624F}" destId="{11A2B6C0-F783-4A62-B87A-478D6D414F30}" srcOrd="2" destOrd="0" parTransId="{C500CF69-04A7-4A27-8CE7-AC27D9F54CA8}" sibTransId="{8C226ECD-5E04-4BC3-84A2-8304A9E7092A}"/>
    <dgm:cxn modelId="{62AF95E2-F96F-4132-BD09-D2A6B4065C60}" type="presOf" srcId="{8C226ECD-5E04-4BC3-84A2-8304A9E7092A}" destId="{7AAB389F-B47C-429B-8C91-7AEA14BD636A}" srcOrd="0" destOrd="0" presId="urn:microsoft.com/office/officeart/2005/8/layout/radial6"/>
    <dgm:cxn modelId="{6D78F05B-E994-46D6-A118-2D7F6B697100}" type="presOf" srcId="{F71B9CCF-E801-4340-92F4-A97AC1923CDC}" destId="{C8C8F207-F3C7-4FB4-887B-B3D939D06D9C}" srcOrd="0" destOrd="0" presId="urn:microsoft.com/office/officeart/2005/8/layout/radial6"/>
    <dgm:cxn modelId="{D1C5EB21-9D75-419A-9507-2AF5E71F3E5D}" type="presParOf" srcId="{1477D4BF-7FEF-44A3-9B7D-1D90DDECA563}" destId="{D10BD44C-99DE-4E5A-B447-8A1662C8C43F}" srcOrd="0" destOrd="0" presId="urn:microsoft.com/office/officeart/2005/8/layout/radial6"/>
    <dgm:cxn modelId="{00F68E90-1A26-4D11-9B5A-943FC1E8551F}" type="presParOf" srcId="{1477D4BF-7FEF-44A3-9B7D-1D90DDECA563}" destId="{25AC4D1B-1060-462F-B9CA-68A7A105CC3B}" srcOrd="1" destOrd="0" presId="urn:microsoft.com/office/officeart/2005/8/layout/radial6"/>
    <dgm:cxn modelId="{481118CB-0E5F-4E66-8FEC-00475E4BF243}" type="presParOf" srcId="{1477D4BF-7FEF-44A3-9B7D-1D90DDECA563}" destId="{6E9AF3DA-DA9E-4B32-BBB7-0F411ADCE281}" srcOrd="2" destOrd="0" presId="urn:microsoft.com/office/officeart/2005/8/layout/radial6"/>
    <dgm:cxn modelId="{849ED5EA-B300-4DF7-87F2-5DD017F3EDD0}" type="presParOf" srcId="{1477D4BF-7FEF-44A3-9B7D-1D90DDECA563}" destId="{542052CE-618E-4F4B-9CAA-E9EC336280D0}" srcOrd="3" destOrd="0" presId="urn:microsoft.com/office/officeart/2005/8/layout/radial6"/>
    <dgm:cxn modelId="{99BCFFD9-202D-4E0D-AFD4-4F310E0DDF97}" type="presParOf" srcId="{1477D4BF-7FEF-44A3-9B7D-1D90DDECA563}" destId="{64693432-2312-408F-8DCD-5E8D74D44BB4}" srcOrd="4" destOrd="0" presId="urn:microsoft.com/office/officeart/2005/8/layout/radial6"/>
    <dgm:cxn modelId="{704AEEE9-2B05-4092-B06E-99543C40AFD8}" type="presParOf" srcId="{1477D4BF-7FEF-44A3-9B7D-1D90DDECA563}" destId="{1A5F59C4-23EC-4B7D-84ED-83D4FB25FFE7}" srcOrd="5" destOrd="0" presId="urn:microsoft.com/office/officeart/2005/8/layout/radial6"/>
    <dgm:cxn modelId="{2E0DF857-319E-4590-9DD6-BAAA49401551}" type="presParOf" srcId="{1477D4BF-7FEF-44A3-9B7D-1D90DDECA563}" destId="{B291F6F3-E26A-4B70-9EAF-FCB8A11086C8}" srcOrd="6" destOrd="0" presId="urn:microsoft.com/office/officeart/2005/8/layout/radial6"/>
    <dgm:cxn modelId="{A6F01E1E-E65C-47F8-915C-0FC03120FF1A}" type="presParOf" srcId="{1477D4BF-7FEF-44A3-9B7D-1D90DDECA563}" destId="{F8466384-144D-4E89-B9A6-A503FC0DFB3F}" srcOrd="7" destOrd="0" presId="urn:microsoft.com/office/officeart/2005/8/layout/radial6"/>
    <dgm:cxn modelId="{B91E7FE9-9FA5-4BA5-9AFC-D47CD099B6D0}" type="presParOf" srcId="{1477D4BF-7FEF-44A3-9B7D-1D90DDECA563}" destId="{B683BE58-145C-45DA-A36B-2E1718106A99}" srcOrd="8" destOrd="0" presId="urn:microsoft.com/office/officeart/2005/8/layout/radial6"/>
    <dgm:cxn modelId="{873B2CD6-DD31-46BA-BD5A-2F264CDBB9E9}" type="presParOf" srcId="{1477D4BF-7FEF-44A3-9B7D-1D90DDECA563}" destId="{7AAB389F-B47C-429B-8C91-7AEA14BD636A}" srcOrd="9" destOrd="0" presId="urn:microsoft.com/office/officeart/2005/8/layout/radial6"/>
    <dgm:cxn modelId="{8674697B-E7A6-45A1-9123-C6BDE259BDAF}" type="presParOf" srcId="{1477D4BF-7FEF-44A3-9B7D-1D90DDECA563}" destId="{C8C8F207-F3C7-4FB4-887B-B3D939D06D9C}" srcOrd="10" destOrd="0" presId="urn:microsoft.com/office/officeart/2005/8/layout/radial6"/>
    <dgm:cxn modelId="{3FBE245E-3507-49FA-A4A8-552AC7245954}" type="presParOf" srcId="{1477D4BF-7FEF-44A3-9B7D-1D90DDECA563}" destId="{370A5DCF-050F-4B97-B542-3BBD8320F13D}" srcOrd="11" destOrd="0" presId="urn:microsoft.com/office/officeart/2005/8/layout/radial6"/>
    <dgm:cxn modelId="{48EB6BC2-B98D-4DF6-BB86-D2D75C54DD2F}" type="presParOf" srcId="{1477D4BF-7FEF-44A3-9B7D-1D90DDECA563}" destId="{8FD282BE-B117-4EA7-AAEC-0F1D3C06DB4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A2F103-A5CF-48B9-9D77-EB21A0E64ABE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C9053AF-27C8-497F-BA66-0B331392C324}">
      <dgm:prSet phldrT="[Text]"/>
      <dgm:spPr/>
      <dgm:t>
        <a:bodyPr/>
        <a:lstStyle/>
        <a:p>
          <a:r>
            <a:rPr lang="cs-CZ" dirty="0" smtClean="0"/>
            <a:t>ČR</a:t>
          </a:r>
          <a:endParaRPr lang="cs-CZ" dirty="0"/>
        </a:p>
      </dgm:t>
    </dgm:pt>
    <dgm:pt modelId="{810E18AD-B4AD-410D-908B-F578716DBBAD}" type="parTrans" cxnId="{25B9554D-6B73-4974-AAAA-120BD72F279F}">
      <dgm:prSet/>
      <dgm:spPr/>
      <dgm:t>
        <a:bodyPr/>
        <a:lstStyle/>
        <a:p>
          <a:endParaRPr lang="cs-CZ"/>
        </a:p>
      </dgm:t>
    </dgm:pt>
    <dgm:pt modelId="{85BC352F-975B-4E34-93D0-733F6D6069D2}" type="sibTrans" cxnId="{25B9554D-6B73-4974-AAAA-120BD72F279F}">
      <dgm:prSet/>
      <dgm:spPr/>
      <dgm:t>
        <a:bodyPr/>
        <a:lstStyle/>
        <a:p>
          <a:endParaRPr lang="cs-CZ"/>
        </a:p>
      </dgm:t>
    </dgm:pt>
    <dgm:pt modelId="{726BFC64-78D5-40E8-AD68-372F20099496}">
      <dgm:prSet phldrT="[Text]"/>
      <dgm:spPr/>
      <dgm:t>
        <a:bodyPr/>
        <a:lstStyle/>
        <a:p>
          <a:r>
            <a:rPr lang="cs-CZ" dirty="0" smtClean="0"/>
            <a:t>Polsko</a:t>
          </a:r>
          <a:endParaRPr lang="cs-CZ" dirty="0"/>
        </a:p>
      </dgm:t>
    </dgm:pt>
    <dgm:pt modelId="{80F8E12D-AA4D-4C98-91E3-770DD8E60EF3}" type="parTrans" cxnId="{1C245328-E046-41B2-9E96-BB5F74723390}">
      <dgm:prSet/>
      <dgm:spPr/>
      <dgm:t>
        <a:bodyPr/>
        <a:lstStyle/>
        <a:p>
          <a:endParaRPr lang="cs-CZ"/>
        </a:p>
      </dgm:t>
    </dgm:pt>
    <dgm:pt modelId="{EDAA5649-E9A9-4215-BEBD-A26827851577}" type="sibTrans" cxnId="{1C245328-E046-41B2-9E96-BB5F74723390}">
      <dgm:prSet/>
      <dgm:spPr/>
      <dgm:t>
        <a:bodyPr/>
        <a:lstStyle/>
        <a:p>
          <a:endParaRPr lang="cs-CZ"/>
        </a:p>
      </dgm:t>
    </dgm:pt>
    <dgm:pt modelId="{329B2D34-0758-401F-979D-5D866066FBF7}">
      <dgm:prSet phldrT="[Text]"/>
      <dgm:spPr/>
      <dgm:t>
        <a:bodyPr/>
        <a:lstStyle/>
        <a:p>
          <a:r>
            <a:rPr lang="cs-CZ" dirty="0" smtClean="0"/>
            <a:t>Slovensko</a:t>
          </a:r>
          <a:endParaRPr lang="cs-CZ" dirty="0"/>
        </a:p>
      </dgm:t>
    </dgm:pt>
    <dgm:pt modelId="{51E42D6E-9536-473E-ACD8-6AA973514DF7}" type="parTrans" cxnId="{F5B56876-45BE-4FF0-98E1-C4F673FAD3BD}">
      <dgm:prSet/>
      <dgm:spPr/>
      <dgm:t>
        <a:bodyPr/>
        <a:lstStyle/>
        <a:p>
          <a:endParaRPr lang="cs-CZ"/>
        </a:p>
      </dgm:t>
    </dgm:pt>
    <dgm:pt modelId="{74C740F0-C56A-4143-B467-CD906C1F86E3}" type="sibTrans" cxnId="{F5B56876-45BE-4FF0-98E1-C4F673FAD3BD}">
      <dgm:prSet/>
      <dgm:spPr/>
      <dgm:t>
        <a:bodyPr/>
        <a:lstStyle/>
        <a:p>
          <a:endParaRPr lang="cs-CZ"/>
        </a:p>
      </dgm:t>
    </dgm:pt>
    <dgm:pt modelId="{FDBA4622-3149-40C3-83CC-8C7B4C43A627}">
      <dgm:prSet phldrT="[Text]"/>
      <dgm:spPr/>
      <dgm:t>
        <a:bodyPr/>
        <a:lstStyle/>
        <a:p>
          <a:r>
            <a:rPr lang="cs-CZ" dirty="0" smtClean="0"/>
            <a:t>Rakousko</a:t>
          </a:r>
          <a:endParaRPr lang="cs-CZ" dirty="0"/>
        </a:p>
      </dgm:t>
    </dgm:pt>
    <dgm:pt modelId="{C0F612B8-C4DC-42F2-993A-F73CC4ED5C79}" type="parTrans" cxnId="{4C229EF7-FD0F-478B-AFB9-4271E7F767D6}">
      <dgm:prSet/>
      <dgm:spPr/>
      <dgm:t>
        <a:bodyPr/>
        <a:lstStyle/>
        <a:p>
          <a:endParaRPr lang="cs-CZ"/>
        </a:p>
      </dgm:t>
    </dgm:pt>
    <dgm:pt modelId="{250BB39A-25BC-4857-BF0F-BBD2CDC2F9E8}" type="sibTrans" cxnId="{4C229EF7-FD0F-478B-AFB9-4271E7F767D6}">
      <dgm:prSet/>
      <dgm:spPr/>
      <dgm:t>
        <a:bodyPr/>
        <a:lstStyle/>
        <a:p>
          <a:endParaRPr lang="cs-CZ"/>
        </a:p>
      </dgm:t>
    </dgm:pt>
    <dgm:pt modelId="{D055BA5B-9B27-433A-8F3E-DDC40D4A410E}">
      <dgm:prSet phldrT="[Text]"/>
      <dgm:spPr/>
      <dgm:t>
        <a:bodyPr/>
        <a:lstStyle/>
        <a:p>
          <a:r>
            <a:rPr lang="cs-CZ" dirty="0" smtClean="0"/>
            <a:t>Německo</a:t>
          </a:r>
          <a:endParaRPr lang="cs-CZ" dirty="0"/>
        </a:p>
      </dgm:t>
    </dgm:pt>
    <dgm:pt modelId="{2704E206-2001-4468-88FD-231A654602A1}" type="parTrans" cxnId="{6C72C478-EA81-4B2F-9F1E-DEFE4B04E91A}">
      <dgm:prSet/>
      <dgm:spPr/>
      <dgm:t>
        <a:bodyPr/>
        <a:lstStyle/>
        <a:p>
          <a:endParaRPr lang="cs-CZ"/>
        </a:p>
      </dgm:t>
    </dgm:pt>
    <dgm:pt modelId="{1616B187-E195-4B20-834C-3A05AEF76620}" type="sibTrans" cxnId="{6C72C478-EA81-4B2F-9F1E-DEFE4B04E91A}">
      <dgm:prSet/>
      <dgm:spPr/>
      <dgm:t>
        <a:bodyPr/>
        <a:lstStyle/>
        <a:p>
          <a:endParaRPr lang="cs-CZ"/>
        </a:p>
      </dgm:t>
    </dgm:pt>
    <dgm:pt modelId="{9C207EB5-A57D-43C0-8A4A-BFEA39F9BD46}" type="pres">
      <dgm:prSet presAssocID="{99A2F103-A5CF-48B9-9D77-EB21A0E64AB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C709A08-1AA7-4802-806D-327DE25FDE36}" type="pres">
      <dgm:prSet presAssocID="{7C9053AF-27C8-497F-BA66-0B331392C324}" presName="centerShape" presStyleLbl="node0" presStyleIdx="0" presStyleCnt="1"/>
      <dgm:spPr/>
      <dgm:t>
        <a:bodyPr/>
        <a:lstStyle/>
        <a:p>
          <a:endParaRPr lang="cs-CZ"/>
        </a:p>
      </dgm:t>
    </dgm:pt>
    <dgm:pt modelId="{3BA95C3E-2E0A-44BB-B5FA-F9608BA40324}" type="pres">
      <dgm:prSet presAssocID="{726BFC64-78D5-40E8-AD68-372F2009949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E7BA0C-80E0-4E41-A392-7C671B6A054B}" type="pres">
      <dgm:prSet presAssocID="{726BFC64-78D5-40E8-AD68-372F20099496}" presName="dummy" presStyleCnt="0"/>
      <dgm:spPr/>
    </dgm:pt>
    <dgm:pt modelId="{2822FE50-9074-4993-9ACD-DB0720D2C4F2}" type="pres">
      <dgm:prSet presAssocID="{EDAA5649-E9A9-4215-BEBD-A26827851577}" presName="sibTrans" presStyleLbl="sibTrans2D1" presStyleIdx="0" presStyleCnt="4"/>
      <dgm:spPr/>
      <dgm:t>
        <a:bodyPr/>
        <a:lstStyle/>
        <a:p>
          <a:endParaRPr lang="cs-CZ"/>
        </a:p>
      </dgm:t>
    </dgm:pt>
    <dgm:pt modelId="{50452C15-A45F-4ADE-B5AA-DEE9958E1E82}" type="pres">
      <dgm:prSet presAssocID="{329B2D34-0758-401F-979D-5D866066FBF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B3A2E9-4E1D-4A99-A68F-D4033D8C79E5}" type="pres">
      <dgm:prSet presAssocID="{329B2D34-0758-401F-979D-5D866066FBF7}" presName="dummy" presStyleCnt="0"/>
      <dgm:spPr/>
    </dgm:pt>
    <dgm:pt modelId="{7788B6A8-F902-42DD-A416-BB8386FC4009}" type="pres">
      <dgm:prSet presAssocID="{74C740F0-C56A-4143-B467-CD906C1F86E3}" presName="sibTrans" presStyleLbl="sibTrans2D1" presStyleIdx="1" presStyleCnt="4"/>
      <dgm:spPr/>
      <dgm:t>
        <a:bodyPr/>
        <a:lstStyle/>
        <a:p>
          <a:endParaRPr lang="cs-CZ"/>
        </a:p>
      </dgm:t>
    </dgm:pt>
    <dgm:pt modelId="{A7C4DBBD-8A7A-4754-8817-B4C09891CF2B}" type="pres">
      <dgm:prSet presAssocID="{FDBA4622-3149-40C3-83CC-8C7B4C43A627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D0F44F-FFEA-45A2-8598-4E0E072D7AC9}" type="pres">
      <dgm:prSet presAssocID="{FDBA4622-3149-40C3-83CC-8C7B4C43A627}" presName="dummy" presStyleCnt="0"/>
      <dgm:spPr/>
    </dgm:pt>
    <dgm:pt modelId="{55C8184A-AAD4-43F8-872A-7A120EBA98AF}" type="pres">
      <dgm:prSet presAssocID="{250BB39A-25BC-4857-BF0F-BBD2CDC2F9E8}" presName="sibTrans" presStyleLbl="sibTrans2D1" presStyleIdx="2" presStyleCnt="4"/>
      <dgm:spPr/>
      <dgm:t>
        <a:bodyPr/>
        <a:lstStyle/>
        <a:p>
          <a:endParaRPr lang="cs-CZ"/>
        </a:p>
      </dgm:t>
    </dgm:pt>
    <dgm:pt modelId="{6F364C26-EDF3-49AC-AF45-E8564F7669BF}" type="pres">
      <dgm:prSet presAssocID="{D055BA5B-9B27-433A-8F3E-DDC40D4A410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94C684-9DBB-47C2-BBEA-DEC8E3300853}" type="pres">
      <dgm:prSet presAssocID="{D055BA5B-9B27-433A-8F3E-DDC40D4A410E}" presName="dummy" presStyleCnt="0"/>
      <dgm:spPr/>
    </dgm:pt>
    <dgm:pt modelId="{1CD20BCB-B52C-49A6-A19F-37227635F0DC}" type="pres">
      <dgm:prSet presAssocID="{1616B187-E195-4B20-834C-3A05AEF76620}" presName="sibTrans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3EA3A2C2-927C-48E5-82F2-605496A14C1C}" type="presOf" srcId="{EDAA5649-E9A9-4215-BEBD-A26827851577}" destId="{2822FE50-9074-4993-9ACD-DB0720D2C4F2}" srcOrd="0" destOrd="0" presId="urn:microsoft.com/office/officeart/2005/8/layout/radial6"/>
    <dgm:cxn modelId="{4C229EF7-FD0F-478B-AFB9-4271E7F767D6}" srcId="{7C9053AF-27C8-497F-BA66-0B331392C324}" destId="{FDBA4622-3149-40C3-83CC-8C7B4C43A627}" srcOrd="2" destOrd="0" parTransId="{C0F612B8-C4DC-42F2-993A-F73CC4ED5C79}" sibTransId="{250BB39A-25BC-4857-BF0F-BBD2CDC2F9E8}"/>
    <dgm:cxn modelId="{25B9554D-6B73-4974-AAAA-120BD72F279F}" srcId="{99A2F103-A5CF-48B9-9D77-EB21A0E64ABE}" destId="{7C9053AF-27C8-497F-BA66-0B331392C324}" srcOrd="0" destOrd="0" parTransId="{810E18AD-B4AD-410D-908B-F578716DBBAD}" sibTransId="{85BC352F-975B-4E34-93D0-733F6D6069D2}"/>
    <dgm:cxn modelId="{F5B56876-45BE-4FF0-98E1-C4F673FAD3BD}" srcId="{7C9053AF-27C8-497F-BA66-0B331392C324}" destId="{329B2D34-0758-401F-979D-5D866066FBF7}" srcOrd="1" destOrd="0" parTransId="{51E42D6E-9536-473E-ACD8-6AA973514DF7}" sibTransId="{74C740F0-C56A-4143-B467-CD906C1F86E3}"/>
    <dgm:cxn modelId="{36C3BEDD-C4A1-45AA-A11A-4B616A36B892}" type="presOf" srcId="{FDBA4622-3149-40C3-83CC-8C7B4C43A627}" destId="{A7C4DBBD-8A7A-4754-8817-B4C09891CF2B}" srcOrd="0" destOrd="0" presId="urn:microsoft.com/office/officeart/2005/8/layout/radial6"/>
    <dgm:cxn modelId="{B9936BE7-FC36-42F7-8F80-2094D03774D1}" type="presOf" srcId="{329B2D34-0758-401F-979D-5D866066FBF7}" destId="{50452C15-A45F-4ADE-B5AA-DEE9958E1E82}" srcOrd="0" destOrd="0" presId="urn:microsoft.com/office/officeart/2005/8/layout/radial6"/>
    <dgm:cxn modelId="{FDA43E6C-53A5-462D-867E-58A714ED9648}" type="presOf" srcId="{250BB39A-25BC-4857-BF0F-BBD2CDC2F9E8}" destId="{55C8184A-AAD4-43F8-872A-7A120EBA98AF}" srcOrd="0" destOrd="0" presId="urn:microsoft.com/office/officeart/2005/8/layout/radial6"/>
    <dgm:cxn modelId="{01ADAEC1-0007-498C-9539-84D04DE9F403}" type="presOf" srcId="{7C9053AF-27C8-497F-BA66-0B331392C324}" destId="{9C709A08-1AA7-4802-806D-327DE25FDE36}" srcOrd="0" destOrd="0" presId="urn:microsoft.com/office/officeart/2005/8/layout/radial6"/>
    <dgm:cxn modelId="{49058F03-AA6E-4BC7-9A01-8EE79E917217}" type="presOf" srcId="{D055BA5B-9B27-433A-8F3E-DDC40D4A410E}" destId="{6F364C26-EDF3-49AC-AF45-E8564F7669BF}" srcOrd="0" destOrd="0" presId="urn:microsoft.com/office/officeart/2005/8/layout/radial6"/>
    <dgm:cxn modelId="{0FF14CE5-EA27-4DF2-AE0A-5B93E2E3629A}" type="presOf" srcId="{1616B187-E195-4B20-834C-3A05AEF76620}" destId="{1CD20BCB-B52C-49A6-A19F-37227635F0DC}" srcOrd="0" destOrd="0" presId="urn:microsoft.com/office/officeart/2005/8/layout/radial6"/>
    <dgm:cxn modelId="{D01F047E-CFC3-4E71-A250-ED3CB5B26629}" type="presOf" srcId="{726BFC64-78D5-40E8-AD68-372F20099496}" destId="{3BA95C3E-2E0A-44BB-B5FA-F9608BA40324}" srcOrd="0" destOrd="0" presId="urn:microsoft.com/office/officeart/2005/8/layout/radial6"/>
    <dgm:cxn modelId="{F7E90DA3-2095-4FFF-9ACA-6B52576DEC87}" type="presOf" srcId="{74C740F0-C56A-4143-B467-CD906C1F86E3}" destId="{7788B6A8-F902-42DD-A416-BB8386FC4009}" srcOrd="0" destOrd="0" presId="urn:microsoft.com/office/officeart/2005/8/layout/radial6"/>
    <dgm:cxn modelId="{6C72C478-EA81-4B2F-9F1E-DEFE4B04E91A}" srcId="{7C9053AF-27C8-497F-BA66-0B331392C324}" destId="{D055BA5B-9B27-433A-8F3E-DDC40D4A410E}" srcOrd="3" destOrd="0" parTransId="{2704E206-2001-4468-88FD-231A654602A1}" sibTransId="{1616B187-E195-4B20-834C-3A05AEF76620}"/>
    <dgm:cxn modelId="{1C245328-E046-41B2-9E96-BB5F74723390}" srcId="{7C9053AF-27C8-497F-BA66-0B331392C324}" destId="{726BFC64-78D5-40E8-AD68-372F20099496}" srcOrd="0" destOrd="0" parTransId="{80F8E12D-AA4D-4C98-91E3-770DD8E60EF3}" sibTransId="{EDAA5649-E9A9-4215-BEBD-A26827851577}"/>
    <dgm:cxn modelId="{F07C8C99-95A0-49B5-8658-48A0DB6071FC}" type="presOf" srcId="{99A2F103-A5CF-48B9-9D77-EB21A0E64ABE}" destId="{9C207EB5-A57D-43C0-8A4A-BFEA39F9BD46}" srcOrd="0" destOrd="0" presId="urn:microsoft.com/office/officeart/2005/8/layout/radial6"/>
    <dgm:cxn modelId="{C662D132-9174-45B7-BCE5-2A379CA08671}" type="presParOf" srcId="{9C207EB5-A57D-43C0-8A4A-BFEA39F9BD46}" destId="{9C709A08-1AA7-4802-806D-327DE25FDE36}" srcOrd="0" destOrd="0" presId="urn:microsoft.com/office/officeart/2005/8/layout/radial6"/>
    <dgm:cxn modelId="{D3E626A4-52B2-4CB4-A99A-1F8DC3AABC98}" type="presParOf" srcId="{9C207EB5-A57D-43C0-8A4A-BFEA39F9BD46}" destId="{3BA95C3E-2E0A-44BB-B5FA-F9608BA40324}" srcOrd="1" destOrd="0" presId="urn:microsoft.com/office/officeart/2005/8/layout/radial6"/>
    <dgm:cxn modelId="{C1AAD0DA-E37C-40FC-8A59-34ADD416A629}" type="presParOf" srcId="{9C207EB5-A57D-43C0-8A4A-BFEA39F9BD46}" destId="{D8E7BA0C-80E0-4E41-A392-7C671B6A054B}" srcOrd="2" destOrd="0" presId="urn:microsoft.com/office/officeart/2005/8/layout/radial6"/>
    <dgm:cxn modelId="{636905AE-975B-4B4C-BC1A-D7D2A0CE3ADF}" type="presParOf" srcId="{9C207EB5-A57D-43C0-8A4A-BFEA39F9BD46}" destId="{2822FE50-9074-4993-9ACD-DB0720D2C4F2}" srcOrd="3" destOrd="0" presId="urn:microsoft.com/office/officeart/2005/8/layout/radial6"/>
    <dgm:cxn modelId="{73141E8F-E473-47EA-9B7C-5C8AACA08541}" type="presParOf" srcId="{9C207EB5-A57D-43C0-8A4A-BFEA39F9BD46}" destId="{50452C15-A45F-4ADE-B5AA-DEE9958E1E82}" srcOrd="4" destOrd="0" presId="urn:microsoft.com/office/officeart/2005/8/layout/radial6"/>
    <dgm:cxn modelId="{95E59562-21F8-4BE7-8CF2-6A6CFF2F454D}" type="presParOf" srcId="{9C207EB5-A57D-43C0-8A4A-BFEA39F9BD46}" destId="{2DB3A2E9-4E1D-4A99-A68F-D4033D8C79E5}" srcOrd="5" destOrd="0" presId="urn:microsoft.com/office/officeart/2005/8/layout/radial6"/>
    <dgm:cxn modelId="{7FE7120E-A641-4C4A-B1DF-A89C022726D0}" type="presParOf" srcId="{9C207EB5-A57D-43C0-8A4A-BFEA39F9BD46}" destId="{7788B6A8-F902-42DD-A416-BB8386FC4009}" srcOrd="6" destOrd="0" presId="urn:microsoft.com/office/officeart/2005/8/layout/radial6"/>
    <dgm:cxn modelId="{5DFEDA0E-CC64-43CA-B186-1E76B177807F}" type="presParOf" srcId="{9C207EB5-A57D-43C0-8A4A-BFEA39F9BD46}" destId="{A7C4DBBD-8A7A-4754-8817-B4C09891CF2B}" srcOrd="7" destOrd="0" presId="urn:microsoft.com/office/officeart/2005/8/layout/radial6"/>
    <dgm:cxn modelId="{05977B13-54EA-49E3-AFB5-0FE537111C57}" type="presParOf" srcId="{9C207EB5-A57D-43C0-8A4A-BFEA39F9BD46}" destId="{86D0F44F-FFEA-45A2-8598-4E0E072D7AC9}" srcOrd="8" destOrd="0" presId="urn:microsoft.com/office/officeart/2005/8/layout/radial6"/>
    <dgm:cxn modelId="{DEDAC9BE-927C-425F-B80C-07B4B5DD3459}" type="presParOf" srcId="{9C207EB5-A57D-43C0-8A4A-BFEA39F9BD46}" destId="{55C8184A-AAD4-43F8-872A-7A120EBA98AF}" srcOrd="9" destOrd="0" presId="urn:microsoft.com/office/officeart/2005/8/layout/radial6"/>
    <dgm:cxn modelId="{AA99B398-5226-4EB7-ABE5-453C91C4157E}" type="presParOf" srcId="{9C207EB5-A57D-43C0-8A4A-BFEA39F9BD46}" destId="{6F364C26-EDF3-49AC-AF45-E8564F7669BF}" srcOrd="10" destOrd="0" presId="urn:microsoft.com/office/officeart/2005/8/layout/radial6"/>
    <dgm:cxn modelId="{A96E305F-C3A0-475B-A7B2-45A25106E84B}" type="presParOf" srcId="{9C207EB5-A57D-43C0-8A4A-BFEA39F9BD46}" destId="{4094C684-9DBB-47C2-BBEA-DEC8E3300853}" srcOrd="11" destOrd="0" presId="urn:microsoft.com/office/officeart/2005/8/layout/radial6"/>
    <dgm:cxn modelId="{22B9E718-B3FC-4CE3-883D-98A691B6E427}" type="presParOf" srcId="{9C207EB5-A57D-43C0-8A4A-BFEA39F9BD46}" destId="{1CD20BCB-B52C-49A6-A19F-37227635F0DC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D282BE-B117-4EA7-AAEC-0F1D3C06DB4A}">
      <dsp:nvSpPr>
        <dsp:cNvPr id="0" name=""/>
        <dsp:cNvSpPr/>
      </dsp:nvSpPr>
      <dsp:spPr>
        <a:xfrm>
          <a:off x="1755580" y="559399"/>
          <a:ext cx="3727838" cy="3727838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AB389F-B47C-429B-8C91-7AEA14BD636A}">
      <dsp:nvSpPr>
        <dsp:cNvPr id="0" name=""/>
        <dsp:cNvSpPr/>
      </dsp:nvSpPr>
      <dsp:spPr>
        <a:xfrm>
          <a:off x="1755580" y="559399"/>
          <a:ext cx="3727838" cy="3727838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91F6F3-E26A-4B70-9EAF-FCB8A11086C8}">
      <dsp:nvSpPr>
        <dsp:cNvPr id="0" name=""/>
        <dsp:cNvSpPr/>
      </dsp:nvSpPr>
      <dsp:spPr>
        <a:xfrm>
          <a:off x="1755580" y="559399"/>
          <a:ext cx="3727838" cy="3727838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2052CE-618E-4F4B-9CAA-E9EC336280D0}">
      <dsp:nvSpPr>
        <dsp:cNvPr id="0" name=""/>
        <dsp:cNvSpPr/>
      </dsp:nvSpPr>
      <dsp:spPr>
        <a:xfrm>
          <a:off x="1755580" y="559399"/>
          <a:ext cx="3727838" cy="3727838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BD44C-99DE-4E5A-B447-8A1662C8C43F}">
      <dsp:nvSpPr>
        <dsp:cNvPr id="0" name=""/>
        <dsp:cNvSpPr/>
      </dsp:nvSpPr>
      <dsp:spPr>
        <a:xfrm>
          <a:off x="2761459" y="1565278"/>
          <a:ext cx="1716081" cy="17160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ČR</a:t>
          </a:r>
          <a:endParaRPr lang="cs-CZ" sz="6500" kern="1200" dirty="0"/>
        </a:p>
      </dsp:txBody>
      <dsp:txXfrm>
        <a:off x="2761459" y="1565278"/>
        <a:ext cx="1716081" cy="1716081"/>
      </dsp:txXfrm>
    </dsp:sp>
    <dsp:sp modelId="{25AC4D1B-1060-462F-B9CA-68A7A105CC3B}">
      <dsp:nvSpPr>
        <dsp:cNvPr id="0" name=""/>
        <dsp:cNvSpPr/>
      </dsp:nvSpPr>
      <dsp:spPr>
        <a:xfrm>
          <a:off x="3018871" y="2016"/>
          <a:ext cx="1201256" cy="12012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?</a:t>
          </a:r>
          <a:endParaRPr lang="cs-CZ" sz="5100" kern="1200" dirty="0"/>
        </a:p>
      </dsp:txBody>
      <dsp:txXfrm>
        <a:off x="3018871" y="2016"/>
        <a:ext cx="1201256" cy="1201256"/>
      </dsp:txXfrm>
    </dsp:sp>
    <dsp:sp modelId="{64693432-2312-408F-8DCD-5E8D74D44BB4}">
      <dsp:nvSpPr>
        <dsp:cNvPr id="0" name=""/>
        <dsp:cNvSpPr/>
      </dsp:nvSpPr>
      <dsp:spPr>
        <a:xfrm>
          <a:off x="4839545" y="1822690"/>
          <a:ext cx="1201256" cy="12012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?</a:t>
          </a:r>
          <a:endParaRPr lang="cs-CZ" sz="5100" kern="1200" dirty="0"/>
        </a:p>
      </dsp:txBody>
      <dsp:txXfrm>
        <a:off x="4839545" y="1822690"/>
        <a:ext cx="1201256" cy="1201256"/>
      </dsp:txXfrm>
    </dsp:sp>
    <dsp:sp modelId="{F8466384-144D-4E89-B9A6-A503FC0DFB3F}">
      <dsp:nvSpPr>
        <dsp:cNvPr id="0" name=""/>
        <dsp:cNvSpPr/>
      </dsp:nvSpPr>
      <dsp:spPr>
        <a:xfrm>
          <a:off x="3018871" y="3643364"/>
          <a:ext cx="1201256" cy="12012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?</a:t>
          </a:r>
          <a:endParaRPr lang="cs-CZ" sz="5100" kern="1200" dirty="0"/>
        </a:p>
      </dsp:txBody>
      <dsp:txXfrm>
        <a:off x="3018871" y="3643364"/>
        <a:ext cx="1201256" cy="1201256"/>
      </dsp:txXfrm>
    </dsp:sp>
    <dsp:sp modelId="{C8C8F207-F3C7-4FB4-887B-B3D939D06D9C}">
      <dsp:nvSpPr>
        <dsp:cNvPr id="0" name=""/>
        <dsp:cNvSpPr/>
      </dsp:nvSpPr>
      <dsp:spPr>
        <a:xfrm>
          <a:off x="1198197" y="1822690"/>
          <a:ext cx="1201256" cy="12012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?</a:t>
          </a:r>
          <a:endParaRPr lang="cs-CZ" sz="5100" kern="1200" dirty="0"/>
        </a:p>
      </dsp:txBody>
      <dsp:txXfrm>
        <a:off x="1198197" y="1822690"/>
        <a:ext cx="1201256" cy="120125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CD20BCB-B52C-49A6-A19F-37227635F0DC}">
      <dsp:nvSpPr>
        <dsp:cNvPr id="0" name=""/>
        <dsp:cNvSpPr/>
      </dsp:nvSpPr>
      <dsp:spPr>
        <a:xfrm>
          <a:off x="1755580" y="559399"/>
          <a:ext cx="3727838" cy="3727838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8184A-AAD4-43F8-872A-7A120EBA98AF}">
      <dsp:nvSpPr>
        <dsp:cNvPr id="0" name=""/>
        <dsp:cNvSpPr/>
      </dsp:nvSpPr>
      <dsp:spPr>
        <a:xfrm>
          <a:off x="1755580" y="559399"/>
          <a:ext cx="3727838" cy="3727838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88B6A8-F902-42DD-A416-BB8386FC4009}">
      <dsp:nvSpPr>
        <dsp:cNvPr id="0" name=""/>
        <dsp:cNvSpPr/>
      </dsp:nvSpPr>
      <dsp:spPr>
        <a:xfrm>
          <a:off x="1755580" y="559399"/>
          <a:ext cx="3727838" cy="3727838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22FE50-9074-4993-9ACD-DB0720D2C4F2}">
      <dsp:nvSpPr>
        <dsp:cNvPr id="0" name=""/>
        <dsp:cNvSpPr/>
      </dsp:nvSpPr>
      <dsp:spPr>
        <a:xfrm>
          <a:off x="1755580" y="559399"/>
          <a:ext cx="3727838" cy="3727838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09A08-1AA7-4802-806D-327DE25FDE36}">
      <dsp:nvSpPr>
        <dsp:cNvPr id="0" name=""/>
        <dsp:cNvSpPr/>
      </dsp:nvSpPr>
      <dsp:spPr>
        <a:xfrm>
          <a:off x="2761459" y="1565278"/>
          <a:ext cx="1716081" cy="17160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ČR</a:t>
          </a:r>
          <a:endParaRPr lang="cs-CZ" sz="6500" kern="1200" dirty="0"/>
        </a:p>
      </dsp:txBody>
      <dsp:txXfrm>
        <a:off x="2761459" y="1565278"/>
        <a:ext cx="1716081" cy="1716081"/>
      </dsp:txXfrm>
    </dsp:sp>
    <dsp:sp modelId="{3BA95C3E-2E0A-44BB-B5FA-F9608BA40324}">
      <dsp:nvSpPr>
        <dsp:cNvPr id="0" name=""/>
        <dsp:cNvSpPr/>
      </dsp:nvSpPr>
      <dsp:spPr>
        <a:xfrm>
          <a:off x="3018871" y="2016"/>
          <a:ext cx="1201256" cy="12012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Polsko</a:t>
          </a:r>
          <a:endParaRPr lang="cs-CZ" sz="1400" kern="1200" dirty="0"/>
        </a:p>
      </dsp:txBody>
      <dsp:txXfrm>
        <a:off x="3018871" y="2016"/>
        <a:ext cx="1201256" cy="1201256"/>
      </dsp:txXfrm>
    </dsp:sp>
    <dsp:sp modelId="{50452C15-A45F-4ADE-B5AA-DEE9958E1E82}">
      <dsp:nvSpPr>
        <dsp:cNvPr id="0" name=""/>
        <dsp:cNvSpPr/>
      </dsp:nvSpPr>
      <dsp:spPr>
        <a:xfrm>
          <a:off x="4839545" y="1822690"/>
          <a:ext cx="1201256" cy="12012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Slovensko</a:t>
          </a:r>
          <a:endParaRPr lang="cs-CZ" sz="1400" kern="1200" dirty="0"/>
        </a:p>
      </dsp:txBody>
      <dsp:txXfrm>
        <a:off x="4839545" y="1822690"/>
        <a:ext cx="1201256" cy="1201256"/>
      </dsp:txXfrm>
    </dsp:sp>
    <dsp:sp modelId="{A7C4DBBD-8A7A-4754-8817-B4C09891CF2B}">
      <dsp:nvSpPr>
        <dsp:cNvPr id="0" name=""/>
        <dsp:cNvSpPr/>
      </dsp:nvSpPr>
      <dsp:spPr>
        <a:xfrm>
          <a:off x="3018871" y="3643364"/>
          <a:ext cx="1201256" cy="12012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Rakousko</a:t>
          </a:r>
          <a:endParaRPr lang="cs-CZ" sz="1400" kern="1200" dirty="0"/>
        </a:p>
      </dsp:txBody>
      <dsp:txXfrm>
        <a:off x="3018871" y="3643364"/>
        <a:ext cx="1201256" cy="1201256"/>
      </dsp:txXfrm>
    </dsp:sp>
    <dsp:sp modelId="{6F364C26-EDF3-49AC-AF45-E8564F7669BF}">
      <dsp:nvSpPr>
        <dsp:cNvPr id="0" name=""/>
        <dsp:cNvSpPr/>
      </dsp:nvSpPr>
      <dsp:spPr>
        <a:xfrm>
          <a:off x="1198197" y="1822690"/>
          <a:ext cx="1201256" cy="12012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Německo</a:t>
          </a:r>
          <a:endParaRPr lang="cs-CZ" sz="1400" kern="1200" dirty="0"/>
        </a:p>
      </dsp:txBody>
      <dsp:txXfrm>
        <a:off x="1198197" y="1822690"/>
        <a:ext cx="1201256" cy="1201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690BEDE-4DEA-4123-ADE0-6079E699EA28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482692-FFB9-4EF3-83D5-130BDC93EFE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 smtClean="0"/>
              <a:t>Číslo projektu:</a:t>
            </a:r>
            <a:r>
              <a:rPr lang="cs-CZ" sz="1100" dirty="0" smtClean="0"/>
              <a:t>			     1.4 OPVK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 smtClean="0"/>
              <a:t>Autor</a:t>
            </a:r>
            <a:r>
              <a:rPr lang="cs-CZ" sz="1100" cap="all" dirty="0"/>
              <a:t>:	</a:t>
            </a:r>
            <a:r>
              <a:rPr lang="cs-CZ" sz="1100" dirty="0"/>
              <a:t>			</a:t>
            </a:r>
            <a:r>
              <a:rPr lang="cs-CZ" sz="1100" dirty="0" smtClean="0"/>
              <a:t>   Mgr. Jana </a:t>
            </a:r>
            <a:r>
              <a:rPr lang="cs-CZ" sz="1100" dirty="0" err="1" smtClean="0"/>
              <a:t>Neugebauerová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Název:			</a:t>
            </a:r>
            <a:r>
              <a:rPr lang="cs-CZ" sz="1100" cap="all" dirty="0" smtClean="0"/>
              <a:t>                         VY_32_INOVACE_11_Evropa-státy a </a:t>
            </a:r>
            <a:r>
              <a:rPr lang="cs-CZ" sz="1100" cap="all" dirty="0" err="1" smtClean="0"/>
              <a:t>hl.města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Ročník:</a:t>
            </a:r>
            <a:r>
              <a:rPr lang="cs-CZ" sz="1100" dirty="0"/>
              <a:t>			</a:t>
            </a:r>
            <a:r>
              <a:rPr lang="cs-CZ" sz="1100" dirty="0" smtClean="0"/>
              <a:t>                          8. </a:t>
            </a:r>
            <a:r>
              <a:rPr lang="cs-CZ" sz="1100" dirty="0"/>
              <a:t>ročník ZŠ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Vzdělávací oblast:</a:t>
            </a:r>
            <a:r>
              <a:rPr lang="cs-CZ" sz="1100" dirty="0"/>
              <a:t>		</a:t>
            </a:r>
            <a:r>
              <a:rPr lang="cs-CZ" sz="1100" dirty="0" smtClean="0"/>
              <a:t>                         Člověk </a:t>
            </a:r>
            <a:r>
              <a:rPr lang="cs-CZ" sz="1100" dirty="0"/>
              <a:t>a </a:t>
            </a:r>
            <a:r>
              <a:rPr lang="cs-CZ" sz="1100" dirty="0" smtClean="0"/>
              <a:t>příroda 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Vzdělávací obor:</a:t>
            </a:r>
            <a:r>
              <a:rPr lang="cs-CZ" sz="1100" dirty="0"/>
              <a:t>		 </a:t>
            </a:r>
            <a:r>
              <a:rPr lang="cs-CZ" sz="1100" dirty="0" smtClean="0"/>
              <a:t>                         Zeměpis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Tematický okruh:</a:t>
            </a:r>
            <a:r>
              <a:rPr lang="cs-CZ" sz="1100" dirty="0"/>
              <a:t>		 </a:t>
            </a:r>
            <a:r>
              <a:rPr lang="cs-CZ" sz="1100" dirty="0" smtClean="0"/>
              <a:t>                         Evropa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Téma:	</a:t>
            </a:r>
            <a:r>
              <a:rPr lang="cs-CZ" sz="1100" dirty="0"/>
              <a:t>		</a:t>
            </a:r>
            <a:r>
              <a:rPr lang="cs-CZ" sz="1100" dirty="0" smtClean="0"/>
              <a:t>                          Evropa- státy a hlavní města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dirty="0" smtClean="0"/>
              <a:t>KLÍČOVÁ SLOVA:                                                           Přiřaď, najdi, seřaď           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Vytvořeno:</a:t>
            </a:r>
            <a:r>
              <a:rPr lang="cs-CZ" sz="1100" dirty="0"/>
              <a:t> 		</a:t>
            </a:r>
            <a:r>
              <a:rPr lang="cs-CZ" sz="1100" dirty="0" smtClean="0"/>
              <a:t>                          1.4. 2012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Anotace:</a:t>
            </a:r>
            <a:r>
              <a:rPr lang="cs-CZ" sz="1100" dirty="0"/>
              <a:t>	</a:t>
            </a:r>
            <a:r>
              <a:rPr lang="cs-CZ" sz="1100" dirty="0" smtClean="0"/>
              <a:t>		</a:t>
            </a:r>
            <a:r>
              <a:rPr lang="cs-CZ" sz="1100" dirty="0"/>
              <a:t>	</a:t>
            </a:r>
            <a:r>
              <a:rPr lang="cs-CZ" sz="1100" dirty="0" smtClean="0"/>
              <a:t>Prezentaci lze využít jako motivační část k tématu </a:t>
            </a:r>
            <a:r>
              <a:rPr lang="cs-CZ" sz="1100" dirty="0" smtClean="0"/>
              <a:t>SE</a:t>
            </a:r>
            <a:br>
              <a:rPr lang="cs-CZ" sz="1100" dirty="0" smtClean="0"/>
            </a:br>
            <a:r>
              <a:rPr lang="cs-CZ" sz="1100" dirty="0" smtClean="0"/>
              <a:t>				sféra </a:t>
            </a:r>
            <a:r>
              <a:rPr lang="cs-CZ" sz="1100" dirty="0" smtClean="0"/>
              <a:t>Evropy. Žáci vyhledávají pojmy v atlase, 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smtClean="0"/>
              <a:t>				učebnici</a:t>
            </a:r>
            <a:r>
              <a:rPr lang="cs-CZ" sz="1100" dirty="0" smtClean="0"/>
              <a:t>, popř. v  geografických tabulkách. </a:t>
            </a:r>
            <a:r>
              <a:rPr lang="cs-CZ" sz="1100" smtClean="0"/>
              <a:t>Je </a:t>
            </a:r>
            <a:r>
              <a:rPr lang="cs-CZ" sz="1100" smtClean="0"/>
              <a:t>možné</a:t>
            </a:r>
            <a:br>
              <a:rPr lang="cs-CZ" sz="1100" smtClean="0"/>
            </a:br>
            <a:r>
              <a:rPr lang="cs-CZ" sz="1100" smtClean="0"/>
              <a:t>				využít </a:t>
            </a:r>
            <a:r>
              <a:rPr lang="cs-CZ" sz="1100" dirty="0" smtClean="0"/>
              <a:t>jako motivační soutěž.</a:t>
            </a:r>
            <a:endParaRPr lang="cs-CZ" sz="1100" dirty="0"/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73216"/>
            <a:ext cx="8172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Nadpis 5"/>
          <p:cNvGrpSpPr>
            <a:grpSpLocks noGrp="1"/>
          </p:cNvGrpSpPr>
          <p:nvPr>
            <p:ph type="title"/>
          </p:nvPr>
        </p:nvGrpSpPr>
        <p:grpSpPr>
          <a:xfrm>
            <a:off x="457200" y="320675"/>
            <a:ext cx="7239000" cy="1143000"/>
            <a:chOff x="827088" y="510421"/>
            <a:chExt cx="7374992" cy="1107996"/>
          </a:xfrm>
        </p:grpSpPr>
        <p:pic>
          <p:nvPicPr>
            <p:cNvPr id="7" name="Picture 4" descr="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088" y="549275"/>
              <a:ext cx="1766887" cy="1054100"/>
            </a:xfrm>
            <a:prstGeom prst="rect">
              <a:avLst/>
            </a:prstGeom>
            <a:noFill/>
          </p:spPr>
        </p:pic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972087" y="510421"/>
              <a:ext cx="7229993" cy="1107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cs-CZ" dirty="0"/>
                <a:t>                                     </a:t>
              </a:r>
              <a:r>
                <a:rPr lang="cs-CZ" sz="1600" b="1" dirty="0"/>
                <a:t>Základní  škola a mateřská škola </a:t>
              </a:r>
              <a:r>
                <a:rPr lang="cs-CZ" sz="1600" b="1" dirty="0" err="1"/>
                <a:t>J.A.Komenského</a:t>
              </a:r>
              <a:endParaRPr lang="cs-CZ" sz="1600" dirty="0"/>
            </a:p>
            <a:p>
              <a:pPr algn="ctr"/>
              <a:r>
                <a:rPr lang="cs-CZ" sz="1600" b="1" dirty="0"/>
                <a:t>                                                          v Novém  </a:t>
              </a:r>
              <a:r>
                <a:rPr lang="cs-CZ" sz="1600" b="1" dirty="0" err="1"/>
                <a:t>Strašecí</a:t>
              </a:r>
              <a:r>
                <a:rPr lang="cs-CZ" sz="1600" dirty="0"/>
                <a:t>                     </a:t>
              </a:r>
            </a:p>
            <a:p>
              <a:pPr algn="ctr"/>
              <a:r>
                <a:rPr lang="cs-CZ" sz="1600" dirty="0"/>
                <a:t>                                                  Komenského nám. 209, 271 01 Nové </a:t>
              </a:r>
              <a:r>
                <a:rPr lang="cs-CZ" sz="1600" dirty="0" err="1"/>
                <a:t>Strašecí</a:t>
              </a:r>
              <a:endParaRPr lang="cs-CZ" sz="1600" dirty="0"/>
            </a:p>
            <a:p>
              <a:pPr algn="ctr"/>
              <a:r>
                <a:rPr lang="cs-CZ" sz="1600" dirty="0" smtClean="0"/>
                <a:t>                                                tel. 311 240 401, 311 240 400, email: </a:t>
              </a:r>
              <a:r>
                <a:rPr lang="cs-CZ" sz="1600" dirty="0" err="1" smtClean="0"/>
                <a:t>zsnovstra</a:t>
              </a:r>
              <a:r>
                <a:rPr lang="cs-CZ" sz="1600" dirty="0" smtClean="0"/>
                <a:t>@email.</a:t>
              </a:r>
              <a:r>
                <a:rPr lang="cs-CZ" sz="1600" dirty="0" err="1" smtClean="0"/>
                <a:t>cz</a:t>
              </a:r>
              <a:r>
                <a:rPr lang="cs-CZ" sz="1600" dirty="0" smtClean="0"/>
                <a:t> </a:t>
              </a:r>
              <a:endParaRPr lang="cs-CZ" sz="1600" dirty="0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Evropa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Státy a hlavní města-opakování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hlavní město: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STÁTY:</a:t>
            </a:r>
          </a:p>
          <a:p>
            <a:r>
              <a:rPr lang="cs-CZ" dirty="0"/>
              <a:t> </a:t>
            </a:r>
            <a:r>
              <a:rPr lang="cs-CZ" dirty="0" smtClean="0"/>
              <a:t>Slovinsko</a:t>
            </a:r>
          </a:p>
          <a:p>
            <a:r>
              <a:rPr lang="cs-CZ" dirty="0"/>
              <a:t> </a:t>
            </a:r>
            <a:r>
              <a:rPr lang="cs-CZ" dirty="0" smtClean="0"/>
              <a:t>Německo</a:t>
            </a:r>
          </a:p>
          <a:p>
            <a:r>
              <a:rPr lang="cs-CZ" dirty="0"/>
              <a:t> </a:t>
            </a:r>
            <a:r>
              <a:rPr lang="cs-CZ" dirty="0" smtClean="0"/>
              <a:t>Itálie</a:t>
            </a:r>
          </a:p>
          <a:p>
            <a:r>
              <a:rPr lang="cs-CZ" dirty="0"/>
              <a:t> </a:t>
            </a:r>
            <a:r>
              <a:rPr lang="cs-CZ" dirty="0" smtClean="0"/>
              <a:t>Malta</a:t>
            </a:r>
          </a:p>
          <a:p>
            <a:r>
              <a:rPr lang="cs-CZ" dirty="0"/>
              <a:t> </a:t>
            </a:r>
            <a:r>
              <a:rPr lang="cs-CZ" dirty="0" smtClean="0"/>
              <a:t>Albánie</a:t>
            </a:r>
          </a:p>
          <a:p>
            <a:r>
              <a:rPr lang="cs-CZ" dirty="0"/>
              <a:t> </a:t>
            </a:r>
            <a:r>
              <a:rPr lang="cs-CZ" dirty="0" smtClean="0"/>
              <a:t>Kosovo</a:t>
            </a:r>
          </a:p>
          <a:p>
            <a:r>
              <a:rPr lang="cs-CZ" dirty="0"/>
              <a:t> </a:t>
            </a:r>
            <a:r>
              <a:rPr lang="cs-CZ" dirty="0" smtClean="0"/>
              <a:t>Polsko</a:t>
            </a:r>
          </a:p>
          <a:p>
            <a:r>
              <a:rPr lang="cs-CZ" dirty="0"/>
              <a:t> </a:t>
            </a:r>
            <a:r>
              <a:rPr lang="cs-CZ" dirty="0" smtClean="0"/>
              <a:t>Rakousko</a:t>
            </a:r>
          </a:p>
          <a:p>
            <a:r>
              <a:rPr lang="cs-CZ" dirty="0"/>
              <a:t> </a:t>
            </a:r>
            <a:r>
              <a:rPr lang="cs-CZ" dirty="0" smtClean="0"/>
              <a:t>Rumunsko</a:t>
            </a:r>
          </a:p>
          <a:p>
            <a:r>
              <a:rPr lang="cs-CZ" dirty="0"/>
              <a:t> </a:t>
            </a:r>
            <a:r>
              <a:rPr lang="cs-CZ" dirty="0" smtClean="0"/>
              <a:t>Estonsko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HL.MĚSTA:</a:t>
            </a:r>
          </a:p>
          <a:p>
            <a:r>
              <a:rPr lang="cs-CZ" dirty="0" smtClean="0"/>
              <a:t>Bukurešť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Valetta</a:t>
            </a:r>
            <a:endParaRPr lang="cs-CZ" dirty="0" smtClean="0"/>
          </a:p>
          <a:p>
            <a:r>
              <a:rPr lang="cs-CZ" dirty="0" err="1" smtClean="0"/>
              <a:t>Priština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Vídeň</a:t>
            </a:r>
          </a:p>
          <a:p>
            <a:r>
              <a:rPr lang="cs-CZ" dirty="0"/>
              <a:t> </a:t>
            </a:r>
            <a:r>
              <a:rPr lang="cs-CZ" dirty="0" err="1" smtClean="0"/>
              <a:t>Tallin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Lublaň</a:t>
            </a:r>
          </a:p>
          <a:p>
            <a:r>
              <a:rPr lang="cs-CZ" dirty="0" smtClean="0"/>
              <a:t>Řím</a:t>
            </a:r>
          </a:p>
          <a:p>
            <a:r>
              <a:rPr lang="cs-CZ" dirty="0"/>
              <a:t> </a:t>
            </a:r>
            <a:r>
              <a:rPr lang="cs-CZ" dirty="0" smtClean="0"/>
              <a:t>Berlín</a:t>
            </a:r>
          </a:p>
          <a:p>
            <a:r>
              <a:rPr lang="cs-CZ" dirty="0"/>
              <a:t> </a:t>
            </a:r>
            <a:r>
              <a:rPr lang="cs-CZ" dirty="0" smtClean="0"/>
              <a:t>Varšava</a:t>
            </a:r>
          </a:p>
          <a:p>
            <a:r>
              <a:rPr lang="cs-CZ" dirty="0"/>
              <a:t> </a:t>
            </a:r>
            <a:r>
              <a:rPr lang="cs-CZ" dirty="0" smtClean="0"/>
              <a:t>Tirana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STÁTY:</a:t>
            </a:r>
          </a:p>
          <a:p>
            <a:r>
              <a:rPr lang="cs-CZ" dirty="0" smtClean="0"/>
              <a:t> Slovinsko</a:t>
            </a:r>
          </a:p>
          <a:p>
            <a:r>
              <a:rPr lang="cs-CZ" dirty="0"/>
              <a:t> </a:t>
            </a:r>
            <a:r>
              <a:rPr lang="cs-CZ" dirty="0" smtClean="0"/>
              <a:t>Německo</a:t>
            </a:r>
          </a:p>
          <a:p>
            <a:r>
              <a:rPr lang="cs-CZ" dirty="0"/>
              <a:t> </a:t>
            </a:r>
            <a:r>
              <a:rPr lang="cs-CZ" dirty="0" smtClean="0"/>
              <a:t>Itálie</a:t>
            </a:r>
          </a:p>
          <a:p>
            <a:r>
              <a:rPr lang="cs-CZ" dirty="0"/>
              <a:t> </a:t>
            </a:r>
            <a:r>
              <a:rPr lang="cs-CZ" dirty="0" smtClean="0"/>
              <a:t>Malta</a:t>
            </a:r>
          </a:p>
          <a:p>
            <a:r>
              <a:rPr lang="cs-CZ" dirty="0"/>
              <a:t> </a:t>
            </a:r>
            <a:r>
              <a:rPr lang="cs-CZ" dirty="0" smtClean="0"/>
              <a:t>Albánie</a:t>
            </a:r>
          </a:p>
          <a:p>
            <a:r>
              <a:rPr lang="cs-CZ" dirty="0" smtClean="0"/>
              <a:t> Kosovo</a:t>
            </a:r>
          </a:p>
          <a:p>
            <a:r>
              <a:rPr lang="cs-CZ" dirty="0"/>
              <a:t> </a:t>
            </a:r>
            <a:r>
              <a:rPr lang="cs-CZ" dirty="0" smtClean="0"/>
              <a:t>Polsko</a:t>
            </a:r>
          </a:p>
          <a:p>
            <a:r>
              <a:rPr lang="cs-CZ" dirty="0"/>
              <a:t> </a:t>
            </a:r>
            <a:r>
              <a:rPr lang="cs-CZ" dirty="0" smtClean="0"/>
              <a:t>Rakousko</a:t>
            </a:r>
          </a:p>
          <a:p>
            <a:r>
              <a:rPr lang="cs-CZ" dirty="0"/>
              <a:t> </a:t>
            </a:r>
            <a:r>
              <a:rPr lang="cs-CZ" dirty="0" smtClean="0"/>
              <a:t>Rumunsko</a:t>
            </a:r>
          </a:p>
          <a:p>
            <a:r>
              <a:rPr lang="cs-CZ" dirty="0"/>
              <a:t> </a:t>
            </a:r>
            <a:r>
              <a:rPr lang="cs-CZ" dirty="0" smtClean="0"/>
              <a:t>Estonsko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HL: MĚSTA:</a:t>
            </a:r>
          </a:p>
          <a:p>
            <a:r>
              <a:rPr lang="cs-CZ" dirty="0" smtClean="0"/>
              <a:t> Lublaň</a:t>
            </a:r>
          </a:p>
          <a:p>
            <a:r>
              <a:rPr lang="cs-CZ" dirty="0" smtClean="0"/>
              <a:t> Berlín</a:t>
            </a:r>
          </a:p>
          <a:p>
            <a:r>
              <a:rPr lang="cs-CZ" dirty="0"/>
              <a:t> </a:t>
            </a:r>
            <a:r>
              <a:rPr lang="cs-CZ" dirty="0" smtClean="0"/>
              <a:t>Řím</a:t>
            </a:r>
          </a:p>
          <a:p>
            <a:r>
              <a:rPr lang="cs-CZ" dirty="0"/>
              <a:t> </a:t>
            </a:r>
            <a:r>
              <a:rPr lang="cs-CZ" dirty="0" err="1" smtClean="0"/>
              <a:t>Valetta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Tirana</a:t>
            </a:r>
          </a:p>
          <a:p>
            <a:r>
              <a:rPr lang="cs-CZ" dirty="0"/>
              <a:t> </a:t>
            </a:r>
            <a:r>
              <a:rPr lang="cs-CZ" dirty="0" err="1" smtClean="0"/>
              <a:t>Priština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Varšava</a:t>
            </a:r>
          </a:p>
          <a:p>
            <a:r>
              <a:rPr lang="cs-CZ" dirty="0"/>
              <a:t> </a:t>
            </a:r>
            <a:r>
              <a:rPr lang="cs-CZ" dirty="0" smtClean="0"/>
              <a:t>Vídeň </a:t>
            </a:r>
          </a:p>
          <a:p>
            <a:r>
              <a:rPr lang="cs-CZ" dirty="0"/>
              <a:t> </a:t>
            </a:r>
            <a:r>
              <a:rPr lang="cs-CZ" dirty="0" smtClean="0"/>
              <a:t>Bukurešť</a:t>
            </a:r>
          </a:p>
          <a:p>
            <a:r>
              <a:rPr lang="cs-CZ" dirty="0"/>
              <a:t> </a:t>
            </a:r>
            <a:r>
              <a:rPr lang="cs-CZ" dirty="0" err="1" smtClean="0"/>
              <a:t>Tallin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sousední státy: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09725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9725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Seřaď státy dle velikosti: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3521075" cy="407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6448"/>
                <a:gridCol w="257462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Pořadí</a:t>
                      </a:r>
                      <a:endParaRPr lang="cs-CZ" dirty="0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Stát</a:t>
                      </a:r>
                      <a:endParaRPr lang="cs-CZ" dirty="0"/>
                    </a:p>
                  </a:txBody>
                  <a:tcPr marL="39123" marR="39123"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39123" marR="39123"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39123" marR="39123"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39123" marR="39123"/>
                </a:tc>
              </a:tr>
              <a:tr h="14973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39123" marR="39123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39123" marR="39123"/>
                </a:tc>
              </a:tr>
            </a:tbl>
          </a:graphicData>
        </a:graphic>
      </p:graphicFrame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Nizozemsko, Litva, Irsko, Německo, </a:t>
            </a:r>
            <a:r>
              <a:rPr lang="cs-CZ" dirty="0" err="1" smtClean="0"/>
              <a:t>Lichtenštějnsko</a:t>
            </a:r>
            <a:r>
              <a:rPr lang="cs-CZ" dirty="0" smtClean="0"/>
              <a:t>, Dánsko, Španělsko, Itálie, Moldavsko, Slovensko </a:t>
            </a:r>
          </a:p>
          <a:p>
            <a:r>
              <a:rPr lang="cs-CZ" sz="2000" dirty="0" smtClean="0"/>
              <a:t>( od největšího po nejmenší)</a:t>
            </a:r>
            <a:endParaRPr lang="cs-CZ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9725"/>
          <a:ext cx="72390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5885"/>
                <a:gridCol w="615311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Pořadí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Stát</a:t>
                      </a:r>
                      <a:endParaRPr lang="cs-CZ" dirty="0"/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Španělsko</a:t>
                      </a:r>
                      <a:endParaRPr lang="cs-CZ" dirty="0"/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Německo</a:t>
                      </a:r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Itálie</a:t>
                      </a:r>
                      <a:endParaRPr lang="cs-CZ" dirty="0"/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Irsko</a:t>
                      </a:r>
                      <a:endParaRPr lang="cs-CZ" dirty="0"/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Litva</a:t>
                      </a:r>
                      <a:endParaRPr lang="cs-CZ" dirty="0"/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Slovensko</a:t>
                      </a:r>
                      <a:endParaRPr lang="cs-CZ" dirty="0"/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Dánsko</a:t>
                      </a:r>
                      <a:endParaRPr lang="cs-CZ" dirty="0"/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Nizozemsko</a:t>
                      </a:r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Moldavsko</a:t>
                      </a:r>
                      <a:endParaRPr lang="cs-CZ" dirty="0"/>
                    </a:p>
                  </a:txBody>
                  <a:tcPr marL="163902" marR="16390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marL="163902" marR="163902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Lichtenštejnsko</a:t>
                      </a:r>
                      <a:endParaRPr lang="cs-CZ" dirty="0"/>
                    </a:p>
                  </a:txBody>
                  <a:tcPr marL="163902" marR="163902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54</TotalTime>
  <Words>208</Words>
  <Application>Microsoft Office PowerPoint</Application>
  <PresentationFormat>Předvádění na obrazovce (4:3)</PresentationFormat>
  <Paragraphs>105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Snímek 1</vt:lpstr>
      <vt:lpstr>Evropa</vt:lpstr>
      <vt:lpstr>Přiřaď hlavní město:</vt:lpstr>
      <vt:lpstr>Správné řešení</vt:lpstr>
      <vt:lpstr>Najdi sousední státy:</vt:lpstr>
      <vt:lpstr>Správné řešení</vt:lpstr>
      <vt:lpstr>Seřaď státy dle velikosti:</vt:lpstr>
      <vt:lpstr>Správné řešení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</dc:title>
  <dc:creator>Jana</dc:creator>
  <cp:lastModifiedBy>uživatel</cp:lastModifiedBy>
  <cp:revision>14</cp:revision>
  <dcterms:created xsi:type="dcterms:W3CDTF">2012-03-24T20:03:12Z</dcterms:created>
  <dcterms:modified xsi:type="dcterms:W3CDTF">2013-01-09T13:20:11Z</dcterms:modified>
</cp:coreProperties>
</file>