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85BE15D-DCF0-4CA8-ADD2-2697735DAFFF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D1D79A8-123A-47C3-823D-27F188039B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	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	</a:t>
            </a:r>
            <a:r>
              <a:rPr lang="cs-CZ" sz="1100" dirty="0" smtClean="0"/>
              <a:t>    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dirty="0" smtClean="0"/>
              <a:t>                          VY_32_INOVACE_15_</a:t>
            </a:r>
            <a:r>
              <a:rPr lang="cs-CZ" sz="1100" cap="all" dirty="0" err="1" smtClean="0"/>
              <a:t>J.EVropa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8.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                     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Evropa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Jižní Evropa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dirty="0" smtClean="0"/>
              <a:t>KLÍČOVÁ SLOVA:                                                           Podtrhni, vyber                      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</a:t>
            </a:r>
            <a:r>
              <a:rPr lang="cs-CZ" sz="1100" dirty="0" smtClean="0"/>
              <a:t>                          31.3. 2012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Anotace:</a:t>
            </a:r>
            <a:r>
              <a:rPr lang="cs-CZ" sz="1100" dirty="0"/>
              <a:t>		</a:t>
            </a:r>
            <a:r>
              <a:rPr lang="cs-CZ" dirty="0"/>
              <a:t>		</a:t>
            </a:r>
            <a:r>
              <a:rPr lang="cs-CZ" sz="1100" dirty="0" smtClean="0"/>
              <a:t>Prezentace je určena pro interaktivní tabuli. </a:t>
            </a:r>
            <a:r>
              <a:rPr lang="cs-CZ" sz="1100" dirty="0" smtClean="0"/>
              <a:t>Slouží               </a:t>
            </a:r>
            <a:r>
              <a:rPr lang="cs-CZ" sz="1100" dirty="0" smtClean="0"/>
              <a:t>k procvičování a opakování tématu Jižní Evropa. Žáci využívají logické myšlení.</a:t>
            </a:r>
            <a:endParaRPr lang="cs-CZ" sz="1100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229200"/>
            <a:ext cx="8028384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457200" y="320675"/>
            <a:ext cx="7239000" cy="1143000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Jižní Evropa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Podtrhni státy, které patří do jižní Evropy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Řecko,  Albánie, Rumunsko, Itálie, Švédsko, Slovensko, Slovinsko, Španělsko, Francie,</a:t>
            </a:r>
            <a:r>
              <a:rPr lang="cs-CZ" dirty="0"/>
              <a:t> </a:t>
            </a:r>
            <a:r>
              <a:rPr lang="cs-CZ" dirty="0" smtClean="0"/>
              <a:t>Makedonie, Portugalsko, Chorvatsko.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6"/>
                </a:solidFill>
              </a:rPr>
              <a:t>Řecko</a:t>
            </a:r>
            <a:r>
              <a:rPr lang="cs-CZ" dirty="0" smtClean="0"/>
              <a:t>,  Albánie, Rumunsko, </a:t>
            </a:r>
            <a:r>
              <a:rPr lang="cs-CZ" u="sng" dirty="0" smtClean="0">
                <a:solidFill>
                  <a:schemeClr val="accent6"/>
                </a:solidFill>
              </a:rPr>
              <a:t>Itálie</a:t>
            </a:r>
            <a:r>
              <a:rPr lang="cs-CZ" dirty="0" smtClean="0"/>
              <a:t>, Švédsko, Slovensko, Slovinsko, </a:t>
            </a:r>
            <a:r>
              <a:rPr lang="cs-CZ" u="sng" dirty="0" smtClean="0">
                <a:solidFill>
                  <a:schemeClr val="accent6"/>
                </a:solidFill>
              </a:rPr>
              <a:t>Španělsko</a:t>
            </a:r>
            <a:r>
              <a:rPr lang="cs-CZ" dirty="0" smtClean="0"/>
              <a:t>, Francie, Makedonie, </a:t>
            </a:r>
            <a:r>
              <a:rPr lang="cs-CZ" u="sng" dirty="0" smtClean="0">
                <a:solidFill>
                  <a:schemeClr val="accent6"/>
                </a:solidFill>
              </a:rPr>
              <a:t>Portugalsko</a:t>
            </a:r>
            <a:r>
              <a:rPr lang="cs-CZ" dirty="0" smtClean="0"/>
              <a:t>, Chorvatsko.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2. Co </a:t>
            </a:r>
            <a:r>
              <a:rPr lang="cs-CZ" dirty="0" smtClean="0"/>
              <a:t>spojuje státy jižní Evropy?</a:t>
            </a:r>
            <a:br>
              <a:rPr lang="cs-CZ" dirty="0" smtClean="0"/>
            </a:br>
            <a:r>
              <a:rPr lang="cs-CZ" dirty="0" smtClean="0"/>
              <a:t>Vyber a odůvodni.</a:t>
            </a:r>
            <a:endParaRPr lang="cs-CZ" dirty="0"/>
          </a:p>
        </p:txBody>
      </p:sp>
      <p:pic>
        <p:nvPicPr>
          <p:cNvPr id="1026" name="Picture 2" descr="C:\Program Files\Microsoft Office\MEDIA\CAGCAT10\j0293234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00808"/>
            <a:ext cx="2049749" cy="1512168"/>
          </a:xfrm>
          <a:prstGeom prst="rect">
            <a:avLst/>
          </a:prstGeom>
          <a:noFill/>
        </p:spPr>
      </p:pic>
      <p:pic>
        <p:nvPicPr>
          <p:cNvPr id="1029" name="Picture 5" descr="C:\Users\Jana\AppData\Local\Microsoft\Windows\Temporary Internet Files\Content.IE5\7QMMDR7G\MP9004332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4456" y="3356992"/>
            <a:ext cx="2156635" cy="3061569"/>
          </a:xfrm>
          <a:prstGeom prst="rect">
            <a:avLst/>
          </a:prstGeom>
          <a:noFill/>
        </p:spPr>
      </p:pic>
      <p:pic>
        <p:nvPicPr>
          <p:cNvPr id="1031" name="Picture 7" descr="C:\Users\Jana\AppData\Local\Microsoft\Windows\Temporary Internet Files\Content.IE5\7QMMDR7G\MP90040258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645024"/>
            <a:ext cx="2016224" cy="3022861"/>
          </a:xfrm>
          <a:prstGeom prst="rect">
            <a:avLst/>
          </a:prstGeom>
          <a:noFill/>
        </p:spPr>
      </p:pic>
      <p:pic>
        <p:nvPicPr>
          <p:cNvPr id="1033" name="Picture 9" descr="C:\Program Files\Microsoft Office\MEDIA\CAGCAT10\j0300912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1556792"/>
            <a:ext cx="3242906" cy="3078040"/>
          </a:xfrm>
          <a:prstGeom prst="rect">
            <a:avLst/>
          </a:prstGeom>
          <a:noFill/>
        </p:spPr>
      </p:pic>
      <p:pic>
        <p:nvPicPr>
          <p:cNvPr id="1034" name="Picture 10" descr="C:\Users\Jana\AppData\Local\Microsoft\Windows\Temporary Internet Files\Content.IE5\OERG6U36\MP90040387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1412776"/>
            <a:ext cx="3361888" cy="22403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4" name="Picture 2" descr="C:\Program Files\Microsoft Office\MEDIA\CAGCAT10\j0293234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899592" y="1700808"/>
            <a:ext cx="2635391" cy="194421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Letecká doprava- turismus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řístup všech států k moři</a:t>
            </a:r>
            <a:endParaRPr lang="cs-CZ" dirty="0"/>
          </a:p>
        </p:txBody>
      </p:sp>
      <p:pic>
        <p:nvPicPr>
          <p:cNvPr id="7" name="Picture 10" descr="C:\Users\Jana\AppData\Local\Microsoft\Windows\Temporary Internet Files\Content.IE5\OERG6U36\MP9004038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789040"/>
            <a:ext cx="3361888" cy="22403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Obrázky:</a:t>
            </a:r>
          </a:p>
          <a:p>
            <a:r>
              <a:rPr lang="cs-CZ" sz="1600" dirty="0" smtClean="0"/>
              <a:t>www: </a:t>
            </a:r>
            <a:r>
              <a:rPr lang="cs-CZ" sz="1600" u="sng" dirty="0" smtClean="0">
                <a:hlinkClick r:id="rId2"/>
              </a:rPr>
              <a:t>http://office.</a:t>
            </a:r>
            <a:r>
              <a:rPr lang="cs-CZ" sz="1600" u="sng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39</TotalTime>
  <Words>127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Snímek 1</vt:lpstr>
      <vt:lpstr>Jižní Evropa</vt:lpstr>
      <vt:lpstr>1. Podtrhni státy, které patří do jižní Evropy</vt:lpstr>
      <vt:lpstr>Správné řešení</vt:lpstr>
      <vt:lpstr>2. Co spojuje státy jižní Evropy? Vyber a odůvodni.</vt:lpstr>
      <vt:lpstr>Správné řešení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Evropa</dc:title>
  <dc:creator>Jana</dc:creator>
  <cp:lastModifiedBy>Dum</cp:lastModifiedBy>
  <cp:revision>11</cp:revision>
  <dcterms:created xsi:type="dcterms:W3CDTF">2012-03-24T20:47:42Z</dcterms:created>
  <dcterms:modified xsi:type="dcterms:W3CDTF">2013-01-18T21:15:34Z</dcterms:modified>
</cp:coreProperties>
</file>