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3C105BF-117F-4DEB-A0F5-A580BD5B4D7E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7368B6B0-7EFE-40CF-99B9-400B23437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Font typeface="Wingdings 2"/>
              <a:buChar char=""/>
              <a:defRPr/>
            </a:pPr>
            <a:r>
              <a:rPr lang="cs-CZ" sz="1200" cap="all" dirty="0" smtClean="0"/>
              <a:t>Číslo projektu:</a:t>
            </a:r>
            <a:r>
              <a:rPr lang="cs-CZ" sz="1200" dirty="0" smtClean="0"/>
              <a:t>			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 smtClean="0"/>
              <a:t>Autor</a:t>
            </a:r>
            <a:r>
              <a:rPr lang="cs-CZ" sz="1200" cap="all" dirty="0"/>
              <a:t>:	</a:t>
            </a:r>
            <a:r>
              <a:rPr lang="cs-CZ" sz="1200" dirty="0"/>
              <a:t>			</a:t>
            </a:r>
            <a:r>
              <a:rPr lang="cs-CZ" sz="1200" dirty="0" smtClean="0"/>
              <a:t>Mgr. Jana </a:t>
            </a:r>
            <a:r>
              <a:rPr lang="cs-CZ" sz="1200" dirty="0" err="1" smtClean="0"/>
              <a:t>Neugebauerová</a:t>
            </a: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Název:			</a:t>
            </a:r>
            <a:r>
              <a:rPr lang="cs-CZ" sz="1200" cap="all" smtClean="0"/>
              <a:t>                          </a:t>
            </a:r>
            <a:r>
              <a:rPr lang="cs-CZ" sz="1200" cap="all" smtClean="0"/>
              <a:t>VY_32_INOVACE_18_</a:t>
            </a:r>
            <a:r>
              <a:rPr lang="cs-CZ" sz="1200" cap="all" dirty="0" err="1" smtClean="0"/>
              <a:t>S</a:t>
            </a:r>
            <a:r>
              <a:rPr lang="cs-CZ" sz="1200" cap="all" dirty="0" smtClean="0"/>
              <a:t>.Evropa- práce s atlasem</a:t>
            </a: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Ročník:</a:t>
            </a:r>
            <a:r>
              <a:rPr lang="cs-CZ" sz="1200" dirty="0"/>
              <a:t>			</a:t>
            </a:r>
            <a:r>
              <a:rPr lang="cs-CZ" sz="1200" dirty="0" smtClean="0"/>
              <a:t>  8. </a:t>
            </a:r>
            <a:r>
              <a:rPr lang="cs-CZ" sz="12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Vzdělávací oblast:</a:t>
            </a:r>
            <a:r>
              <a:rPr lang="cs-CZ" sz="1200" dirty="0"/>
              <a:t>		</a:t>
            </a:r>
            <a:r>
              <a:rPr lang="cs-CZ" sz="1200" dirty="0" smtClean="0"/>
              <a:t> Člověk </a:t>
            </a:r>
            <a:r>
              <a:rPr lang="cs-CZ" sz="1200" dirty="0"/>
              <a:t>a </a:t>
            </a:r>
            <a:r>
              <a:rPr lang="cs-CZ" sz="1200" dirty="0" smtClean="0"/>
              <a:t>příroda </a:t>
            </a: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Vzdělávací obor:</a:t>
            </a:r>
            <a:r>
              <a:rPr lang="cs-CZ" sz="1200" dirty="0"/>
              <a:t>		 </a:t>
            </a:r>
            <a:r>
              <a:rPr lang="cs-CZ" sz="1200" dirty="0" smtClean="0"/>
              <a:t>                         Zeměpis</a:t>
            </a: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Tematický okruh:</a:t>
            </a:r>
            <a:r>
              <a:rPr lang="cs-CZ" sz="1200" dirty="0"/>
              <a:t>		 </a:t>
            </a:r>
            <a:r>
              <a:rPr lang="cs-CZ" sz="1200" dirty="0" smtClean="0"/>
              <a:t>                         Evropa</a:t>
            </a: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Téma:	</a:t>
            </a:r>
            <a:r>
              <a:rPr lang="cs-CZ" sz="1200" dirty="0"/>
              <a:t>		</a:t>
            </a:r>
            <a:r>
              <a:rPr lang="cs-CZ" sz="1200" dirty="0" smtClean="0"/>
              <a:t>                          Severní  Evropa- práce s atlasem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dirty="0" smtClean="0"/>
              <a:t>KLÍČOVÁ SLOVA:                                                            Doplňovačka, diskuse                    </a:t>
            </a: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Vytvořeno:</a:t>
            </a:r>
            <a:r>
              <a:rPr lang="cs-CZ" sz="1200" dirty="0"/>
              <a:t> 		</a:t>
            </a:r>
            <a:r>
              <a:rPr lang="cs-CZ" sz="1200" dirty="0" smtClean="0"/>
              <a:t>                          6.5. 2012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2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/>
              <a:t>Anotace:</a:t>
            </a:r>
            <a:r>
              <a:rPr lang="cs-CZ" sz="1200" dirty="0"/>
              <a:t>	</a:t>
            </a:r>
            <a:r>
              <a:rPr lang="cs-CZ" sz="1200" dirty="0" smtClean="0"/>
              <a:t>Prezentaci lze využít jako motivační část k tématu  Severní Evropa. Žáci vyhledávají pojmy v atlase a osvojují si schopnost diskutovat  a prosazovat svůj názor.</a:t>
            </a:r>
            <a:r>
              <a:rPr lang="cs-CZ" sz="12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3600" y="5445224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1143000"/>
            <a:ext cx="8229600" cy="10668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Tematický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druhé části prezentace jsou náměty na diskusi, které se týkají Severní Evropy.</a:t>
            </a:r>
          </a:p>
          <a:p>
            <a:r>
              <a:rPr lang="cs-CZ" dirty="0" smtClean="0"/>
              <a:t>Diskusi je vhodné zahájit na konci vyučovací hodiny a seznámit se s povědomím žáků o tématech ( bez přípravy žáků). Poté zadat domácí úkol- vyhledat správné odpovědi na diskutující témata a další hodinu diskusí začít.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Severní 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Motivační část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1988840"/>
          <a:ext cx="7920879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0293"/>
                <a:gridCol w="2640293"/>
                <a:gridCol w="2640293"/>
              </a:tblGrid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Vzor:         Stockholm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             Švédsko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Oulu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             Jan </a:t>
                      </a:r>
                      <a:r>
                        <a:rPr lang="cs-CZ" dirty="0" err="1" smtClean="0"/>
                        <a:t>Mayen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Island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Druhé největší město</a:t>
                      </a:r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Bergen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Švédsko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 Nejvyšší hora</a:t>
                      </a:r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Hekla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Nissan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56438">
                <a:tc>
                  <a:txBody>
                    <a:bodyPr/>
                    <a:lstStyle/>
                    <a:p>
                      <a:pPr algn="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Finsko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  Hlavní město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Stockholm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Švédsko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Hlavní 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Oulu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Finsko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Jezero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Jan </a:t>
                      </a:r>
                      <a:r>
                        <a:rPr lang="cs-CZ" dirty="0" err="1" smtClean="0"/>
                        <a:t>Mayen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Norsko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Ostrov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Keflavík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Island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Druhé největší 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Bergen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Norsko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Přístav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Dánsko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Ostrov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Kebnekaise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Švédsko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Nejvyšší hora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Hekla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Island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Sopka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Nissan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Švédsko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Helsinky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Finsko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Témata: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Ovlivní výbuch sopky na Islandu pevninskou část Evropy? A jak?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Proč v Norsku převažuje výroba elektrické energie v hydroelektrárnách?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Proč není Norsko členem EU?</a:t>
            </a:r>
          </a:p>
          <a:p>
            <a:pPr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63</TotalTime>
  <Words>202</Words>
  <Application>Microsoft Office PowerPoint</Application>
  <PresentationFormat>Předvádění na obrazovce (4:3)</PresentationFormat>
  <Paragraphs>74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Urbanistický</vt:lpstr>
      <vt:lpstr>Snímek 1</vt:lpstr>
      <vt:lpstr>Tematický pokyn</vt:lpstr>
      <vt:lpstr>Severní Evropa</vt:lpstr>
      <vt:lpstr>Doplňovačka</vt:lpstr>
      <vt:lpstr>Řešení:</vt:lpstr>
      <vt:lpstr>Diskuse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Jana</dc:creator>
  <cp:lastModifiedBy>Jana</cp:lastModifiedBy>
  <cp:revision>11</cp:revision>
  <dcterms:created xsi:type="dcterms:W3CDTF">2012-05-06T20:26:42Z</dcterms:created>
  <dcterms:modified xsi:type="dcterms:W3CDTF">2013-01-08T18:34:56Z</dcterms:modified>
</cp:coreProperties>
</file>