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9" r:id="rId3"/>
    <p:sldId id="270" r:id="rId4"/>
    <p:sldId id="271" r:id="rId5"/>
    <p:sldId id="272" r:id="rId6"/>
    <p:sldId id="273" r:id="rId7"/>
    <p:sldId id="274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r. o.,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23B7A1-9401-4019-A224-638A05AC58D8}" type="presOf" srcId="{D8197B8C-B260-4A16-BDF4-0947B075E274}" destId="{5A5FFA88-C948-4069-8E93-59FA12366E83}" srcOrd="1" destOrd="0" presId="urn:microsoft.com/office/officeart/2005/8/layout/target3"/>
    <dgm:cxn modelId="{C828A73C-D889-43C8-AF63-96BFF242216D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AE4A694-D219-40B5-921E-FC77705AF08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D12C07F-44A7-4259-9CC5-9A57D0D7F0E0}" type="presOf" srcId="{4C35D32F-0EAB-4CD7-82EE-45574DC2A586}" destId="{8BEBB6EC-1DAA-4CAC-8A25-BC0FCBD5DBD5}" srcOrd="0" destOrd="0" presId="urn:microsoft.com/office/officeart/2005/8/layout/target3"/>
    <dgm:cxn modelId="{4A7538D4-84AF-4742-A496-3914FED2B65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AAADD4B-5E8D-42A2-B65D-1038DD14A338}" type="presOf" srcId="{B651F6E3-6281-48DB-9319-2AEAFDAE7572}" destId="{6BB5E863-4638-4E1D-BFDE-399D028AC4ED}" srcOrd="1" destOrd="0" presId="urn:microsoft.com/office/officeart/2005/8/layout/target3"/>
    <dgm:cxn modelId="{3A297384-078E-4173-9D33-0EB9D4856DCD}" type="presOf" srcId="{D1D4F407-5343-4D3F-B5B9-D407B03CAEB4}" destId="{D005CE8C-CC26-4C3E-AC11-E15060ECD759}" srcOrd="0" destOrd="0" presId="urn:microsoft.com/office/officeart/2005/8/layout/target3"/>
    <dgm:cxn modelId="{461812C3-DB6B-4116-968F-D8D5F041D037}" type="presOf" srcId="{D8197B8C-B260-4A16-BDF4-0947B075E274}" destId="{25B08C86-7E15-44DC-BE7F-FFB55DD49D12}" srcOrd="0" destOrd="0" presId="urn:microsoft.com/office/officeart/2005/8/layout/target3"/>
    <dgm:cxn modelId="{EE1EAAE5-DCEC-4BA9-BC59-85A3274FED4D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6DF7113-6D1C-4B00-813E-BCDDEBDAE67E}" type="presOf" srcId="{757F3AB3-0718-4624-B441-E567A8F0AB56}" destId="{333A1088-737F-45CB-B68E-254E46348037}" srcOrd="0" destOrd="0" presId="urn:microsoft.com/office/officeart/2005/8/layout/target3"/>
    <dgm:cxn modelId="{C754155D-F734-496D-81C7-CFFA94A958E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EB278E-4C6C-444A-BBA5-2DBC191D976F}" type="presParOf" srcId="{333A1088-737F-45CB-B68E-254E46348037}" destId="{F5ABB229-8D3B-4694-996A-96F23CF14429}" srcOrd="0" destOrd="0" presId="urn:microsoft.com/office/officeart/2005/8/layout/target3"/>
    <dgm:cxn modelId="{DCE1C5BD-5B29-4534-8581-81F363725B92}" type="presParOf" srcId="{333A1088-737F-45CB-B68E-254E46348037}" destId="{F41139FD-01EE-4571-8B17-4FB00FC51163}" srcOrd="1" destOrd="0" presId="urn:microsoft.com/office/officeart/2005/8/layout/target3"/>
    <dgm:cxn modelId="{3AB4FB6B-37CD-4214-A66B-ACCCF39E5498}" type="presParOf" srcId="{333A1088-737F-45CB-B68E-254E46348037}" destId="{D005CE8C-CC26-4C3E-AC11-E15060ECD759}" srcOrd="2" destOrd="0" presId="urn:microsoft.com/office/officeart/2005/8/layout/target3"/>
    <dgm:cxn modelId="{434CF45E-8BAD-4A1A-84B5-2675C0444F96}" type="presParOf" srcId="{333A1088-737F-45CB-B68E-254E46348037}" destId="{2C702D82-9B77-49B7-9568-BB8EB47C3372}" srcOrd="3" destOrd="0" presId="urn:microsoft.com/office/officeart/2005/8/layout/target3"/>
    <dgm:cxn modelId="{40688DF1-A411-4098-99AB-7933A6BC177F}" type="presParOf" srcId="{333A1088-737F-45CB-B68E-254E46348037}" destId="{A52A0455-90FF-4808-ABD0-F02540D31D5A}" srcOrd="4" destOrd="0" presId="urn:microsoft.com/office/officeart/2005/8/layout/target3"/>
    <dgm:cxn modelId="{90E19037-D553-4AA9-8980-7F6BCE8D49EA}" type="presParOf" srcId="{333A1088-737F-45CB-B68E-254E46348037}" destId="{6140AFEC-043D-4C43-A2F9-D0F5331DF3A3}" srcOrd="5" destOrd="0" presId="urn:microsoft.com/office/officeart/2005/8/layout/target3"/>
    <dgm:cxn modelId="{5DCBE529-9102-4CBC-A58F-EE2EE09B25F1}" type="presParOf" srcId="{333A1088-737F-45CB-B68E-254E46348037}" destId="{9358AC05-5D7D-4327-9F80-1AD486AEA664}" srcOrd="6" destOrd="0" presId="urn:microsoft.com/office/officeart/2005/8/layout/target3"/>
    <dgm:cxn modelId="{6DEE90FB-5D12-439B-8DB9-5FD9BBDD0FD6}" type="presParOf" srcId="{333A1088-737F-45CB-B68E-254E46348037}" destId="{313FC574-E1CD-4FB4-B054-0B805CE0447D}" srcOrd="7" destOrd="0" presId="urn:microsoft.com/office/officeart/2005/8/layout/target3"/>
    <dgm:cxn modelId="{18E239FE-EC19-4149-A775-373DC6A21059}" type="presParOf" srcId="{333A1088-737F-45CB-B68E-254E46348037}" destId="{619D679B-A015-4ECF-8348-D1034C574F40}" srcOrd="8" destOrd="0" presId="urn:microsoft.com/office/officeart/2005/8/layout/target3"/>
    <dgm:cxn modelId="{2F93CE52-5C38-4CF2-98AB-121F93624E39}" type="presParOf" srcId="{333A1088-737F-45CB-B68E-254E46348037}" destId="{322283A8-4A27-4CDA-BAE3-F381106A9174}" srcOrd="9" destOrd="0" presId="urn:microsoft.com/office/officeart/2005/8/layout/target3"/>
    <dgm:cxn modelId="{1B2F81E6-102A-4FA1-8744-B6D015BD6539}" type="presParOf" srcId="{333A1088-737F-45CB-B68E-254E46348037}" destId="{FFC9F71D-1B4F-4AD9-A4A6-86ADEFC8AF5C}" srcOrd="10" destOrd="0" presId="urn:microsoft.com/office/officeart/2005/8/layout/target3"/>
    <dgm:cxn modelId="{D909822A-E208-44C1-8045-1A748F41017A}" type="presParOf" srcId="{333A1088-737F-45CB-B68E-254E46348037}" destId="{25B08C86-7E15-44DC-BE7F-FFB55DD49D12}" srcOrd="11" destOrd="0" presId="urn:microsoft.com/office/officeart/2005/8/layout/target3"/>
    <dgm:cxn modelId="{D3C724B8-5970-4F7B-8690-B3C826ED2CAF}" type="presParOf" srcId="{333A1088-737F-45CB-B68E-254E46348037}" destId="{76644BE8-9D7C-4C09-B250-3D10AF48CBB7}" srcOrd="12" destOrd="0" presId="urn:microsoft.com/office/officeart/2005/8/layout/target3"/>
    <dgm:cxn modelId="{D88E3108-A310-4831-9C7F-B60FA8D6C836}" type="presParOf" srcId="{333A1088-737F-45CB-B68E-254E46348037}" destId="{EE85B701-7295-41C0-BA7A-34D3756A2AE6}" srcOrd="13" destOrd="0" presId="urn:microsoft.com/office/officeart/2005/8/layout/target3"/>
    <dgm:cxn modelId="{C3CD6DC3-03B2-44FC-8AAC-867B0581985C}" type="presParOf" srcId="{333A1088-737F-45CB-B68E-254E46348037}" destId="{8BEBB6EC-1DAA-4CAC-8A25-BC0FCBD5DBD5}" srcOrd="14" destOrd="0" presId="urn:microsoft.com/office/officeart/2005/8/layout/target3"/>
    <dgm:cxn modelId="{B9C53F9B-88B5-4201-A48B-60395F7BD3F9}" type="presParOf" srcId="{333A1088-737F-45CB-B68E-254E46348037}" destId="{AED2198E-93D5-4001-81B4-73124B309672}" srcOrd="15" destOrd="0" presId="urn:microsoft.com/office/officeart/2005/8/layout/target3"/>
    <dgm:cxn modelId="{E438CA9D-610E-4DEA-86F4-985457BEE7D8}" type="presParOf" srcId="{333A1088-737F-45CB-B68E-254E46348037}" destId="{2BE915AB-18AA-4053-B92C-3BFC9ED204BB}" srcOrd="16" destOrd="0" presId="urn:microsoft.com/office/officeart/2005/8/layout/target3"/>
    <dgm:cxn modelId="{06B5FCBF-3675-4A48-BF5F-E29739C79178}" type="presParOf" srcId="{333A1088-737F-45CB-B68E-254E46348037}" destId="{6BB5E863-4638-4E1D-BFDE-399D028AC4ED}" srcOrd="17" destOrd="0" presId="urn:microsoft.com/office/officeart/2005/8/layout/target3"/>
    <dgm:cxn modelId="{40D1DC8E-10C2-4608-B939-6C4443B944CF}" type="presParOf" srcId="{333A1088-737F-45CB-B68E-254E46348037}" destId="{5A5FFA88-C948-4069-8E93-59FA12366E83}" srcOrd="18" destOrd="0" presId="urn:microsoft.com/office/officeart/2005/8/layout/target3"/>
    <dgm:cxn modelId="{5B55380C-A6DC-436A-8DEC-2AE6DD995C91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2005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Office, spol. s r. o., Orlová Lutyně</a:t>
          </a:r>
          <a:endParaRPr lang="cs-CZ" sz="1400" kern="1200" dirty="0"/>
        </a:p>
      </dsp:txBody>
      <dsp:txXfrm>
        <a:off x="1402005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Počítačové systémy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thern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5819414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97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Ethernet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Nejrozšířenější „drátová“ technologie pro sítě LAN z důvodu jednoduchosti a nízké ceně.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Realizovaný v architektuře TCP/IP na vrstvě síťového rozhraní. V modelu ISO/OSI vrstvou fyzickou a linkovou.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Standart ethernetu IEEE 802.3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ethernetu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Topologie zapojení stanic: hvězda pomocí switche, dříve hubu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Přenosové médium: kroucená dvojlinka nebo optický kabel, dříve koaxiální kabel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Síťové protokoly TCP/IP přenášeny v podobě ethernetových rámců (framů)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ethernetu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Přístupová metoda k mediu u „klasického“ Ethernetu byla CSMA/CD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Od verze Fast-Ethernet je provoz plně duplexní = použití přístupové metody odpadá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Verze ethernetu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96944" cy="532859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Ethernet IEEE 802.3/10BASE-T – pro UTP</a:t>
            </a:r>
          </a:p>
          <a:p>
            <a:pPr>
              <a:buNone/>
            </a:pPr>
            <a:r>
              <a:rPr lang="cs-CZ" dirty="0" smtClean="0"/>
              <a:t>Fast ethernet IEEE 802.3u/100BASE-TX – pro UTP</a:t>
            </a:r>
          </a:p>
          <a:p>
            <a:pPr>
              <a:buNone/>
            </a:pPr>
            <a:r>
              <a:rPr lang="cs-CZ" dirty="0" smtClean="0"/>
              <a:t>Gigabit ethernet</a:t>
            </a:r>
          </a:p>
          <a:p>
            <a:pPr>
              <a:buNone/>
            </a:pPr>
            <a:r>
              <a:rPr lang="cs-CZ" dirty="0" smtClean="0"/>
              <a:t>IEEE 802.3ab/1000BASE-T – pro UTP</a:t>
            </a:r>
          </a:p>
          <a:p>
            <a:pPr>
              <a:buNone/>
            </a:pPr>
            <a:r>
              <a:rPr lang="cs-CZ" dirty="0" smtClean="0"/>
              <a:t>IEEE 802.3z/1000BASE-X – pro FC</a:t>
            </a:r>
          </a:p>
          <a:p>
            <a:pPr>
              <a:buNone/>
            </a:pPr>
            <a:r>
              <a:rPr lang="cs-CZ" dirty="0" smtClean="0"/>
              <a:t>10Gigabit ethernet </a:t>
            </a:r>
          </a:p>
          <a:p>
            <a:pPr>
              <a:buNone/>
            </a:pPr>
            <a:r>
              <a:rPr lang="cs-CZ" dirty="0" smtClean="0"/>
              <a:t>IEEE 802.3an/10GBASE-T – pro UTP</a:t>
            </a:r>
          </a:p>
          <a:p>
            <a:pPr>
              <a:buNone/>
            </a:pPr>
            <a:r>
              <a:rPr lang="cs-CZ" dirty="0" smtClean="0"/>
              <a:t>IEEE 802.3ae/10GBASE-X – pro FC</a:t>
            </a:r>
          </a:p>
          <a:p>
            <a:pPr>
              <a:buNone/>
            </a:pPr>
            <a:r>
              <a:rPr lang="cs-CZ" dirty="0" smtClean="0"/>
              <a:t>Dnes již začíná i 40Gb a 100Gb ethernet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Rychlost ethernetu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500" dirty="0" smtClean="0"/>
              <a:t>Rychlost ethernetu roste s aktuálními požadavky doby díky novým technologiím.</a:t>
            </a:r>
          </a:p>
          <a:p>
            <a:pPr>
              <a:buNone/>
            </a:pPr>
            <a:endParaRPr lang="cs-CZ" sz="3500" dirty="0" smtClean="0"/>
          </a:p>
          <a:p>
            <a:pPr>
              <a:buNone/>
            </a:pPr>
            <a:r>
              <a:rPr lang="cs-CZ" sz="3500" dirty="0" smtClean="0"/>
              <a:t>Ethernet – 10Mbps</a:t>
            </a:r>
          </a:p>
          <a:p>
            <a:pPr>
              <a:buNone/>
            </a:pPr>
            <a:r>
              <a:rPr lang="cs-CZ" sz="3500" dirty="0" smtClean="0"/>
              <a:t>Fast ethernet – 100Mbps</a:t>
            </a:r>
          </a:p>
          <a:p>
            <a:pPr>
              <a:buNone/>
            </a:pPr>
            <a:r>
              <a:rPr lang="cs-CZ" sz="3500" dirty="0" smtClean="0"/>
              <a:t>Gigabit ethernet – 1Gbps</a:t>
            </a:r>
          </a:p>
          <a:p>
            <a:pPr>
              <a:buNone/>
            </a:pPr>
            <a:r>
              <a:rPr lang="cs-CZ" sz="3500" dirty="0" smtClean="0"/>
              <a:t>10Gigabit ethernet – 10Gbps</a:t>
            </a:r>
          </a:p>
          <a:p>
            <a:pPr>
              <a:buNone/>
            </a:pPr>
            <a:r>
              <a:rPr lang="cs-CZ" sz="3500" dirty="0" smtClean="0"/>
              <a:t>40Gigabit ethernet – 40Gbps</a:t>
            </a:r>
          </a:p>
          <a:p>
            <a:pPr>
              <a:buNone/>
            </a:pPr>
            <a:r>
              <a:rPr lang="cs-CZ" sz="3500" dirty="0" smtClean="0"/>
              <a:t>100Gigabit ethernet – 100Gbps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rámce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7+1B synchronizace a začátek rámce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6+6B MAC adresy zdroje a cíle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2B typ paketu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46-1500B data+výplň (pokud je málo dat)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4B kontrola přenosu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Mezera mezi rámci je 12B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cs.wikipedia.org/wiki/Ethernet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37177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258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Ethernet</vt:lpstr>
      <vt:lpstr>Charakteristika ethernetu</vt:lpstr>
      <vt:lpstr>Charakteristika ethernetu</vt:lpstr>
      <vt:lpstr>Verze ethernetu</vt:lpstr>
      <vt:lpstr>Rychlost ethernetu</vt:lpstr>
      <vt:lpstr>Složení rámce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Učitel</cp:lastModifiedBy>
  <cp:revision>20</cp:revision>
  <dcterms:created xsi:type="dcterms:W3CDTF">2012-09-16T12:33:35Z</dcterms:created>
  <dcterms:modified xsi:type="dcterms:W3CDTF">2013-01-14T09:02:59Z</dcterms:modified>
</cp:coreProperties>
</file>