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5" r:id="rId2"/>
    <p:sldId id="269" r:id="rId3"/>
    <p:sldId id="270" r:id="rId4"/>
    <p:sldId id="271" r:id="rId5"/>
    <p:sldId id="272" r:id="rId6"/>
    <p:sldId id="273" r:id="rId7"/>
    <p:sldId id="274" r:id="rId8"/>
    <p:sldId id="27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330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Podpora výuky v technických oborech 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S0Š Net Office, spol. s r. o., Orlová Lutyně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Petr Poledník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smtClean="0"/>
            <a:t>TEMA: Počítačové systémy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CZ.1.07/1.5.00/34.0458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D57B8FB-8300-4E15-94A1-58823B27F6CC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A3EE1F8-D4FC-4F38-B517-A076E45F5FAE}" type="presOf" srcId="{4C35D32F-0EAB-4CD7-82EE-45574DC2A586}" destId="{8BEBB6EC-1DAA-4CAC-8A25-BC0FCBD5DBD5}" srcOrd="0" destOrd="0" presId="urn:microsoft.com/office/officeart/2005/8/layout/target3"/>
    <dgm:cxn modelId="{90D184A9-058B-44A3-B4C9-5BCDEC846853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2A8705C-A796-4B69-B0B5-8927B3FBA808}" type="presOf" srcId="{4C35D32F-0EAB-4CD7-82EE-45574DC2A586}" destId="{890E4F0B-2866-4A3F-A3C7-2A14B1797930}" srcOrd="1" destOrd="0" presId="urn:microsoft.com/office/officeart/2005/8/layout/target3"/>
    <dgm:cxn modelId="{324E7AB9-D92C-42C3-BCAF-EF0E9DC3146E}" type="presOf" srcId="{B651F6E3-6281-48DB-9319-2AEAFDAE7572}" destId="{619D679B-A015-4ECF-8348-D1034C574F40}" srcOrd="0" destOrd="0" presId="urn:microsoft.com/office/officeart/2005/8/layout/target3"/>
    <dgm:cxn modelId="{A584B99C-26CE-4839-B959-FF3FA6102908}" type="presOf" srcId="{757F3AB3-0718-4624-B441-E567A8F0AB56}" destId="{333A1088-737F-45CB-B68E-254E46348037}" srcOrd="0" destOrd="0" presId="urn:microsoft.com/office/officeart/2005/8/layout/target3"/>
    <dgm:cxn modelId="{1786599B-FA90-4A4F-9AB2-48D7CBB1A38A}" type="presOf" srcId="{D8197B8C-B260-4A16-BDF4-0947B075E274}" destId="{5A5FFA88-C948-4069-8E93-59FA12366E83}" srcOrd="1" destOrd="0" presId="urn:microsoft.com/office/officeart/2005/8/layout/target3"/>
    <dgm:cxn modelId="{DBB3325A-62A9-4800-A346-ACE9137661E2}" type="presOf" srcId="{D1D4F407-5343-4D3F-B5B9-D407B03CAEB4}" destId="{AED2198E-93D5-4001-81B4-73124B309672}" srcOrd="1" destOrd="0" presId="urn:microsoft.com/office/officeart/2005/8/layout/target3"/>
    <dgm:cxn modelId="{28F2F98B-E042-4442-B1BF-3E82ADACBD22}" type="presOf" srcId="{D1B46980-6531-4606-95E6-44980827E919}" destId="{6140AFEC-043D-4C43-A2F9-D0F5331DF3A3}" srcOrd="0" destOrd="0" presId="urn:microsoft.com/office/officeart/2005/8/layout/target3"/>
    <dgm:cxn modelId="{AB998FAC-FC76-4654-BEB4-6C7209D9C4F8}" type="presOf" srcId="{D1B46980-6531-4606-95E6-44980827E919}" destId="{2BE915AB-18AA-4053-B92C-3BFC9ED204BB}" srcOrd="1" destOrd="0" presId="urn:microsoft.com/office/officeart/2005/8/layout/target3"/>
    <dgm:cxn modelId="{BF130046-D273-406F-B7F3-DDCA5799ACD7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08E69DB-A679-48AD-A632-26B546904955}" type="presParOf" srcId="{333A1088-737F-45CB-B68E-254E46348037}" destId="{F5ABB229-8D3B-4694-996A-96F23CF14429}" srcOrd="0" destOrd="0" presId="urn:microsoft.com/office/officeart/2005/8/layout/target3"/>
    <dgm:cxn modelId="{145E460D-58CB-491A-A005-9B8FD0E5AB6A}" type="presParOf" srcId="{333A1088-737F-45CB-B68E-254E46348037}" destId="{F41139FD-01EE-4571-8B17-4FB00FC51163}" srcOrd="1" destOrd="0" presId="urn:microsoft.com/office/officeart/2005/8/layout/target3"/>
    <dgm:cxn modelId="{EC4CCA65-C6D3-4CCA-A871-B9DD830D134C}" type="presParOf" srcId="{333A1088-737F-45CB-B68E-254E46348037}" destId="{D005CE8C-CC26-4C3E-AC11-E15060ECD759}" srcOrd="2" destOrd="0" presId="urn:microsoft.com/office/officeart/2005/8/layout/target3"/>
    <dgm:cxn modelId="{229F3C83-5D93-42C5-B90C-FDA038F0D224}" type="presParOf" srcId="{333A1088-737F-45CB-B68E-254E46348037}" destId="{2C702D82-9B77-49B7-9568-BB8EB47C3372}" srcOrd="3" destOrd="0" presId="urn:microsoft.com/office/officeart/2005/8/layout/target3"/>
    <dgm:cxn modelId="{06C05821-9282-4C5F-B5BE-D9422EF9EABC}" type="presParOf" srcId="{333A1088-737F-45CB-B68E-254E46348037}" destId="{A52A0455-90FF-4808-ABD0-F02540D31D5A}" srcOrd="4" destOrd="0" presId="urn:microsoft.com/office/officeart/2005/8/layout/target3"/>
    <dgm:cxn modelId="{98206939-5B6B-489A-B280-7BA27B1BEC0F}" type="presParOf" srcId="{333A1088-737F-45CB-B68E-254E46348037}" destId="{6140AFEC-043D-4C43-A2F9-D0F5331DF3A3}" srcOrd="5" destOrd="0" presId="urn:microsoft.com/office/officeart/2005/8/layout/target3"/>
    <dgm:cxn modelId="{32158332-3F7C-48C0-84A5-3CF2783522D0}" type="presParOf" srcId="{333A1088-737F-45CB-B68E-254E46348037}" destId="{9358AC05-5D7D-4327-9F80-1AD486AEA664}" srcOrd="6" destOrd="0" presId="urn:microsoft.com/office/officeart/2005/8/layout/target3"/>
    <dgm:cxn modelId="{68AF68F4-2473-41BB-AA9E-163DDF722274}" type="presParOf" srcId="{333A1088-737F-45CB-B68E-254E46348037}" destId="{313FC574-E1CD-4FB4-B054-0B805CE0447D}" srcOrd="7" destOrd="0" presId="urn:microsoft.com/office/officeart/2005/8/layout/target3"/>
    <dgm:cxn modelId="{9B699530-9B0C-403D-AED0-BA5ED9823543}" type="presParOf" srcId="{333A1088-737F-45CB-B68E-254E46348037}" destId="{619D679B-A015-4ECF-8348-D1034C574F40}" srcOrd="8" destOrd="0" presId="urn:microsoft.com/office/officeart/2005/8/layout/target3"/>
    <dgm:cxn modelId="{929BADC9-1145-4C79-8700-4F5AC4E2ACD5}" type="presParOf" srcId="{333A1088-737F-45CB-B68E-254E46348037}" destId="{322283A8-4A27-4CDA-BAE3-F381106A9174}" srcOrd="9" destOrd="0" presId="urn:microsoft.com/office/officeart/2005/8/layout/target3"/>
    <dgm:cxn modelId="{10B30489-CC80-4EC2-AF8B-58A24812153E}" type="presParOf" srcId="{333A1088-737F-45CB-B68E-254E46348037}" destId="{FFC9F71D-1B4F-4AD9-A4A6-86ADEFC8AF5C}" srcOrd="10" destOrd="0" presId="urn:microsoft.com/office/officeart/2005/8/layout/target3"/>
    <dgm:cxn modelId="{0FC70E69-7702-4353-ADFC-D9F0D152C8D1}" type="presParOf" srcId="{333A1088-737F-45CB-B68E-254E46348037}" destId="{25B08C86-7E15-44DC-BE7F-FFB55DD49D12}" srcOrd="11" destOrd="0" presId="urn:microsoft.com/office/officeart/2005/8/layout/target3"/>
    <dgm:cxn modelId="{4BAC2F23-5B3C-4983-A696-3DAAD1571159}" type="presParOf" srcId="{333A1088-737F-45CB-B68E-254E46348037}" destId="{76644BE8-9D7C-4C09-B250-3D10AF48CBB7}" srcOrd="12" destOrd="0" presId="urn:microsoft.com/office/officeart/2005/8/layout/target3"/>
    <dgm:cxn modelId="{6C67B4FD-369E-4740-8CB6-58420AB5915D}" type="presParOf" srcId="{333A1088-737F-45CB-B68E-254E46348037}" destId="{EE85B701-7295-41C0-BA7A-34D3756A2AE6}" srcOrd="13" destOrd="0" presId="urn:microsoft.com/office/officeart/2005/8/layout/target3"/>
    <dgm:cxn modelId="{8D75F4E9-2C75-4A16-91EA-B94B724F53AA}" type="presParOf" srcId="{333A1088-737F-45CB-B68E-254E46348037}" destId="{8BEBB6EC-1DAA-4CAC-8A25-BC0FCBD5DBD5}" srcOrd="14" destOrd="0" presId="urn:microsoft.com/office/officeart/2005/8/layout/target3"/>
    <dgm:cxn modelId="{642C208B-0FBE-4A4C-81D8-96F601A2ABA1}" type="presParOf" srcId="{333A1088-737F-45CB-B68E-254E46348037}" destId="{AED2198E-93D5-4001-81B4-73124B309672}" srcOrd="15" destOrd="0" presId="urn:microsoft.com/office/officeart/2005/8/layout/target3"/>
    <dgm:cxn modelId="{1F66C9D4-AF0C-4F4F-A171-A2684A5CBA6F}" type="presParOf" srcId="{333A1088-737F-45CB-B68E-254E46348037}" destId="{2BE915AB-18AA-4053-B92C-3BFC9ED204BB}" srcOrd="16" destOrd="0" presId="urn:microsoft.com/office/officeart/2005/8/layout/target3"/>
    <dgm:cxn modelId="{796C1067-D0BA-4A39-A186-936A6C2112C9}" type="presParOf" srcId="{333A1088-737F-45CB-B68E-254E46348037}" destId="{6BB5E863-4638-4E1D-BFDE-399D028AC4ED}" srcOrd="17" destOrd="0" presId="urn:microsoft.com/office/officeart/2005/8/layout/target3"/>
    <dgm:cxn modelId="{C4FAB52E-3FF8-4368-847A-5F00784B8CA5}" type="presParOf" srcId="{333A1088-737F-45CB-B68E-254E46348037}" destId="{5A5FFA88-C948-4069-8E93-59FA12366E83}" srcOrd="18" destOrd="0" presId="urn:microsoft.com/office/officeart/2005/8/layout/target3"/>
    <dgm:cxn modelId="{1A6C8A54-D6ED-4344-9463-950FC5F09ADF}" type="presParOf" srcId="{333A1088-737F-45CB-B68E-254E46348037}" destId="{890E4F0B-2866-4A3F-A3C7-2A14B1797930}" srcOrd="19" destOrd="0" presId="urn:microsoft.com/office/officeart/2005/8/layout/target3"/>
  </dgm:cxnLst>
  <dgm:bg>
    <a:noFill/>
  </dgm:bg>
  <dgm:whole>
    <a:ln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35746" cy="28357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02005" y="0"/>
          <a:ext cx="6503007" cy="28357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S0Š Net Office, spol. s r. o., Orlová Lutyně</a:t>
          </a:r>
          <a:endParaRPr lang="cs-CZ" sz="1400" kern="1200" dirty="0"/>
        </a:p>
      </dsp:txBody>
      <dsp:txXfrm>
        <a:off x="1402005" y="0"/>
        <a:ext cx="6503007" cy="453719"/>
      </dsp:txXfrm>
    </dsp:sp>
    <dsp:sp modelId="{A52A0455-90FF-4808-ABD0-F02540D31D5A}">
      <dsp:nvSpPr>
        <dsp:cNvPr id="0" name=""/>
        <dsp:cNvSpPr/>
      </dsp:nvSpPr>
      <dsp:spPr>
        <a:xfrm>
          <a:off x="297753" y="453719"/>
          <a:ext cx="2240239" cy="22402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17873" y="453719"/>
          <a:ext cx="6503007" cy="22402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Petr Poledník</a:t>
          </a:r>
          <a:endParaRPr lang="cs-CZ" sz="1400" kern="1200" dirty="0"/>
        </a:p>
      </dsp:txBody>
      <dsp:txXfrm>
        <a:off x="1417873" y="453719"/>
        <a:ext cx="6503007" cy="453719"/>
      </dsp:txXfrm>
    </dsp:sp>
    <dsp:sp modelId="{313FC574-E1CD-4FB4-B054-0B805CE0447D}">
      <dsp:nvSpPr>
        <dsp:cNvPr id="0" name=""/>
        <dsp:cNvSpPr/>
      </dsp:nvSpPr>
      <dsp:spPr>
        <a:xfrm>
          <a:off x="595506" y="907438"/>
          <a:ext cx="1644732" cy="16447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17873" y="907438"/>
          <a:ext cx="6503007" cy="16447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Podpora výuky v technických oborech </a:t>
          </a:r>
          <a:endParaRPr lang="cs-CZ" sz="1400" kern="1200" dirty="0"/>
        </a:p>
      </dsp:txBody>
      <dsp:txXfrm>
        <a:off x="1417873" y="907438"/>
        <a:ext cx="6503007" cy="453719"/>
      </dsp:txXfrm>
    </dsp:sp>
    <dsp:sp modelId="{FFC9F71D-1B4F-4AD9-A4A6-86ADEFC8AF5C}">
      <dsp:nvSpPr>
        <dsp:cNvPr id="0" name=""/>
        <dsp:cNvSpPr/>
      </dsp:nvSpPr>
      <dsp:spPr>
        <a:xfrm>
          <a:off x="893259" y="1361158"/>
          <a:ext cx="1049226" cy="104922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17873" y="1361158"/>
          <a:ext cx="6503007" cy="10492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TEMA: Počítačové systémy</a:t>
          </a:r>
          <a:endParaRPr lang="cs-CZ" sz="1400" kern="1200" dirty="0"/>
        </a:p>
      </dsp:txBody>
      <dsp:txXfrm>
        <a:off x="1417873" y="1361158"/>
        <a:ext cx="6503007" cy="453719"/>
      </dsp:txXfrm>
    </dsp:sp>
    <dsp:sp modelId="{EE85B701-7295-41C0-BA7A-34D3756A2AE6}">
      <dsp:nvSpPr>
        <dsp:cNvPr id="0" name=""/>
        <dsp:cNvSpPr/>
      </dsp:nvSpPr>
      <dsp:spPr>
        <a:xfrm>
          <a:off x="1191013" y="1814877"/>
          <a:ext cx="453719" cy="4537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17873" y="1814877"/>
          <a:ext cx="6503007" cy="4537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CZ.1.07/1.5.00/34.0458 </a:t>
          </a:r>
          <a:endParaRPr lang="cs-CZ" sz="2000" kern="1200" dirty="0"/>
        </a:p>
      </dsp:txBody>
      <dsp:txXfrm>
        <a:off x="1417873" y="1814877"/>
        <a:ext cx="6503007" cy="4537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204B66-89DA-4FFC-A1CD-AED5563EDBF9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76932077"/>
              </p:ext>
            </p:extLst>
          </p:nvPr>
        </p:nvGraphicFramePr>
        <p:xfrm>
          <a:off x="611560" y="620688"/>
          <a:ext cx="7920880" cy="2835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5013176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9713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WI-FI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Nejrozšířenější „bezdrátová“ technologie pro sítě LAN z důvodu jednoduchosti a nízké ceně.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Realizovaný v architektuře TCP/IP na vrstvě síťového rozhraní. V modelu ISO/OSI vrstvou fyzickou a linkovou.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Standarty wifi IEEE 802.11a/b/g/n/ac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Charakteristika WIFI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52596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Frekvenční pásma 2,4 a 5 Ghz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Přenosové rychlosti 2/11/54/600/1800 Mbps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Přístupová metoda CSMA/CA (předcházení kolizí)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Dosah dle typu antény a prostředí </a:t>
            </a:r>
          </a:p>
          <a:p>
            <a:pPr>
              <a:buNone/>
            </a:pPr>
            <a:r>
              <a:rPr lang="cs-CZ" dirty="0" smtClean="0"/>
              <a:t>(obvykle 25-100m)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Topologie wifi sítí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AdHoc – síť peer to peer </a:t>
            </a:r>
          </a:p>
          <a:p>
            <a:pPr>
              <a:buNone/>
            </a:pPr>
            <a:r>
              <a:rPr lang="cs-CZ" dirty="0" smtClean="0"/>
              <a:t>Zařízení vytvoří síť ve svém okolí. Oblíbené spojení stanice+telefon. Levné a jednoduché řešení na velmi krátkou vzdálenost.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Infrastuktůra – přístupové body AP</a:t>
            </a:r>
          </a:p>
          <a:p>
            <a:pPr>
              <a:buNone/>
            </a:pPr>
            <a:r>
              <a:rPr lang="cs-CZ" dirty="0" smtClean="0"/>
              <a:t>AP vytvoří síť, zařízení přistupují na AP. Obvyklé řešení stálého pokrytí pro připojení. Různé ceny AP dle kvality.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Zabezpečení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Wifi sítě mají nevýhodu v jednoduchém odposlouchávání. Proto máme více možností jak je zabezpečit:</a:t>
            </a:r>
          </a:p>
          <a:p>
            <a:pPr>
              <a:buNone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Šifrování přenosu dat – WEP, WPA, WPA2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Filtrování uživatelů podle MAC adresy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Skrytí sítě – potlačení SSID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Problémy přenosu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Vícecestné šíření signálu – signál se odráží a přichází vícekrát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cs-CZ" dirty="0" smtClean="0"/>
              <a:t>Vliv počasí a viditelnost – déšť, sněžení, stromy, zdi (nejhorší je železobeton) 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cs-CZ" dirty="0" smtClean="0"/>
              <a:t>Rušení jinými systémy – překrývaní kanálů jiných wifi sítí, jiné vysokofrekvenční zařízení (mikrovlná trouba)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Antény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Wifi zařízení se liší podle jejich použití, podle toho také používají různé typy antén.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Směrové – na dlouhé vzálenosti (kilometry)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Všesměrové – v blízkém okolí (cca 100 metrů)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15616" y="548680"/>
            <a:ext cx="626469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Zdroje informací:</a:t>
            </a:r>
          </a:p>
          <a:p>
            <a:endParaRPr lang="cs-CZ" sz="2400" dirty="0"/>
          </a:p>
          <a:p>
            <a:r>
              <a:rPr lang="en-US" sz="2400" dirty="0" smtClean="0"/>
              <a:t>[1]</a:t>
            </a:r>
            <a:r>
              <a:rPr lang="cs-CZ" sz="2400" dirty="0" smtClean="0"/>
              <a:t> www.IEEE802.org</a:t>
            </a:r>
            <a:endParaRPr lang="cs-CZ" sz="2400" dirty="0"/>
          </a:p>
          <a:p>
            <a:r>
              <a:rPr lang="en-US" sz="2400" dirty="0"/>
              <a:t>[2</a:t>
            </a:r>
            <a:r>
              <a:rPr lang="en-US" sz="2400" dirty="0" smtClean="0"/>
              <a:t>]</a:t>
            </a:r>
            <a:r>
              <a:rPr lang="cs-CZ" sz="2400" dirty="0" smtClean="0"/>
              <a:t> </a:t>
            </a:r>
            <a:r>
              <a:rPr lang="cs-CZ" sz="2400" dirty="0"/>
              <a:t>Petr Bouška, </a:t>
            </a:r>
            <a:r>
              <a:rPr lang="cs-CZ" sz="2400" dirty="0" smtClean="0"/>
              <a:t>www.samuraj-cz.com</a:t>
            </a:r>
          </a:p>
          <a:p>
            <a:r>
              <a:rPr lang="en-US" sz="2400" dirty="0"/>
              <a:t>[3]</a:t>
            </a:r>
            <a:r>
              <a:rPr lang="cs-CZ" sz="2400" dirty="0"/>
              <a:t> Jiří Peterka, </a:t>
            </a:r>
            <a:r>
              <a:rPr lang="cs-CZ" sz="2400" dirty="0" smtClean="0"/>
              <a:t>www.earchiv.cz</a:t>
            </a:r>
          </a:p>
          <a:p>
            <a:r>
              <a:rPr lang="en-US" sz="2400" dirty="0" smtClean="0"/>
              <a:t>[</a:t>
            </a:r>
            <a:r>
              <a:rPr lang="cs-CZ" sz="2400" dirty="0" smtClean="0"/>
              <a:t>4</a:t>
            </a:r>
            <a:r>
              <a:rPr lang="en-US" sz="2400" dirty="0" smtClean="0"/>
              <a:t>]</a:t>
            </a:r>
            <a:r>
              <a:rPr lang="cs-CZ" sz="2400" dirty="0"/>
              <a:t> http://cs.wikipedia.org/wiki/Wi-Fi</a:t>
            </a:r>
            <a:endParaRPr lang="cs-CZ" sz="2400" dirty="0" smtClean="0"/>
          </a:p>
          <a:p>
            <a:endParaRPr lang="cs-CZ" sz="2400" dirty="0"/>
          </a:p>
          <a:p>
            <a:endParaRPr lang="en-US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41504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98</TotalTime>
  <Words>303</Words>
  <Application>Microsoft Office PowerPoint</Application>
  <PresentationFormat>Předvádění na obrazovce (4:3)</PresentationFormat>
  <Paragraphs>51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WI-FI</vt:lpstr>
      <vt:lpstr>Charakteristika WIFI</vt:lpstr>
      <vt:lpstr>Topologie wifi sítí</vt:lpstr>
      <vt:lpstr>Zabezpečení</vt:lpstr>
      <vt:lpstr>Problémy přenosu</vt:lpstr>
      <vt:lpstr>Antény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olga</dc:creator>
  <cp:lastModifiedBy>Učitel</cp:lastModifiedBy>
  <cp:revision>21</cp:revision>
  <dcterms:created xsi:type="dcterms:W3CDTF">2012-09-16T12:33:35Z</dcterms:created>
  <dcterms:modified xsi:type="dcterms:W3CDTF">2013-01-14T09:07:51Z</dcterms:modified>
</cp:coreProperties>
</file>