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2570" y="2547863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640451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CZ.1.07/1.5.00/34.0233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764704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VY_32_INOVACE_284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772816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II.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1.1.2013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3212976"/>
          <a:ext cx="5897880" cy="329184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Exponenciální funkce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Definice logaritmické funkce,</a:t>
                      </a:r>
                      <a:r>
                        <a:rPr lang="cs-CZ" sz="1600" baseline="0" dirty="0" smtClean="0">
                          <a:latin typeface="Arial"/>
                          <a:ea typeface="Times New Roman"/>
                          <a:cs typeface="Times New Roman"/>
                        </a:rPr>
                        <a:t> inverzní funkce a základní vztah mezi nimi, graf a vlastnosti logaritmické funkce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Logaritmus, exponent, základ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467544" y="2007423"/>
            <a:ext cx="8136904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FUNKCE LOGARITMICKÁ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1052736"/>
            <a:ext cx="2612185" cy="807715"/>
          </a:xfrm>
          <a:prstGeom prst="rect">
            <a:avLst/>
          </a:prstGeom>
          <a:noFill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2132857"/>
            <a:ext cx="3346074" cy="864096"/>
          </a:xfrm>
          <a:prstGeom prst="rect">
            <a:avLst/>
          </a:prstGeom>
          <a:noFill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3789040"/>
            <a:ext cx="1800200" cy="821451"/>
          </a:xfrm>
          <a:prstGeom prst="rect">
            <a:avLst/>
          </a:prstGeom>
          <a:noFill/>
        </p:spPr>
      </p:pic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179512" y="342528"/>
            <a:ext cx="856895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Definice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Logaritmická funkce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7524328" y="1052736"/>
            <a:ext cx="144016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, kde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0" y="3068960"/>
            <a:ext cx="9144000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inverzní funkce k exponenciální</a:t>
            </a:r>
            <a:r>
              <a:rPr kumimoji="0" lang="cs-CZ" sz="4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funkci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0" y="1800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5" name="Rectangle 11"/>
          <p:cNvSpPr>
            <a:spLocks noChangeArrowheads="1"/>
          </p:cNvSpPr>
          <p:nvPr/>
        </p:nvSpPr>
        <p:spPr bwMode="auto">
          <a:xfrm>
            <a:off x="0" y="5373216"/>
            <a:ext cx="28183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Platí vztah: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83768" y="5517232"/>
            <a:ext cx="5830892" cy="720080"/>
          </a:xfrm>
          <a:prstGeom prst="rect">
            <a:avLst/>
          </a:prstGeom>
          <a:noFill/>
        </p:spPr>
      </p:pic>
      <p:sp>
        <p:nvSpPr>
          <p:cNvPr id="6156" name="Rectangle 12"/>
          <p:cNvSpPr>
            <a:spLocks noChangeArrowheads="1"/>
          </p:cNvSpPr>
          <p:nvPr/>
        </p:nvSpPr>
        <p:spPr bwMode="auto">
          <a:xfrm>
            <a:off x="0" y="8477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8477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1794302"/>
            <a:ext cx="9144000" cy="4832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Logaritmus je exponent, na který musíme umocnit základ, abychom získali argument </a:t>
            </a:r>
            <a:r>
              <a:rPr kumimoji="0" lang="cs-CZ" sz="4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x</a:t>
            </a:r>
            <a:r>
              <a:rPr kumimoji="0" lang="cs-CZ" sz="4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Takže napíšeme-li 2</a:t>
            </a:r>
            <a:r>
              <a:rPr kumimoji="0" lang="cs-CZ" sz="44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3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= 8, pak inverzní logaritmická funkce nám dá vztah:         log</a:t>
            </a:r>
            <a:r>
              <a:rPr kumimoji="0" lang="cs-CZ" sz="44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2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8 = 3.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620688"/>
            <a:ext cx="2794523" cy="864096"/>
          </a:xfrm>
          <a:prstGeom prst="rect">
            <a:avLst/>
          </a:prstGeom>
          <a:noFill/>
        </p:spPr>
      </p:pic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4139952" y="620688"/>
            <a:ext cx="2411494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a… základ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9" name="Picture 2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332656"/>
            <a:ext cx="5123148" cy="951731"/>
          </a:xfrm>
          <a:prstGeom prst="rect">
            <a:avLst/>
          </a:prstGeom>
          <a:noFill/>
        </p:spPr>
      </p:pic>
      <p:pic>
        <p:nvPicPr>
          <p:cNvPr id="4118" name="Picture 2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39752" y="1484784"/>
            <a:ext cx="4010999" cy="1008112"/>
          </a:xfrm>
          <a:prstGeom prst="rect">
            <a:avLst/>
          </a:prstGeom>
          <a:noFill/>
        </p:spPr>
      </p:pic>
      <p:pic>
        <p:nvPicPr>
          <p:cNvPr id="4117" name="Picture 2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2852936"/>
            <a:ext cx="1692954" cy="936104"/>
          </a:xfrm>
          <a:prstGeom prst="rect">
            <a:avLst/>
          </a:prstGeom>
          <a:noFill/>
        </p:spPr>
      </p:pic>
      <p:sp>
        <p:nvSpPr>
          <p:cNvPr id="4120" name="Rectangle 24"/>
          <p:cNvSpPr>
            <a:spLocks noChangeArrowheads="1"/>
          </p:cNvSpPr>
          <p:nvPr/>
        </p:nvSpPr>
        <p:spPr bwMode="auto">
          <a:xfrm>
            <a:off x="179512" y="260648"/>
            <a:ext cx="1917513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21" name="Rectangle 25"/>
          <p:cNvSpPr>
            <a:spLocks noChangeArrowheads="1"/>
          </p:cNvSpPr>
          <p:nvPr/>
        </p:nvSpPr>
        <p:spPr bwMode="auto">
          <a:xfrm>
            <a:off x="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22" name="Rectangle 26"/>
          <p:cNvSpPr>
            <a:spLocks noChangeArrowheads="1"/>
          </p:cNvSpPr>
          <p:nvPr/>
        </p:nvSpPr>
        <p:spPr bwMode="auto">
          <a:xfrm>
            <a:off x="0" y="18097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23" name="Rectangle 27"/>
          <p:cNvSpPr>
            <a:spLocks noChangeArrowheads="1"/>
          </p:cNvSpPr>
          <p:nvPr/>
        </p:nvSpPr>
        <p:spPr bwMode="auto">
          <a:xfrm>
            <a:off x="0" y="263691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539552" y="4869160"/>
          <a:ext cx="7704856" cy="1271392"/>
        </p:xfrm>
        <a:graphic>
          <a:graphicData uri="http://schemas.openxmlformats.org/drawingml/2006/table">
            <a:tbl>
              <a:tblPr/>
              <a:tblGrid>
                <a:gridCol w="1926214"/>
                <a:gridCol w="1926214"/>
                <a:gridCol w="1926214"/>
                <a:gridCol w="1926214"/>
              </a:tblGrid>
              <a:tr h="6356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56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FF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1162487"/>
            <a:ext cx="5760720" cy="4533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1844824"/>
            <a:ext cx="720080" cy="805804"/>
          </a:xfrm>
          <a:prstGeom prst="rect">
            <a:avLst/>
          </a:prstGeom>
          <a:noFill/>
        </p:spPr>
      </p:pic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3284984"/>
            <a:ext cx="648073" cy="725224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404664"/>
            <a:ext cx="7433230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Vlastnosti logaritmické funkce: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D(f) =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2564904"/>
            <a:ext cx="9144000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H(f) = R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rostoucí v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4005064"/>
            <a:ext cx="9323512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minimum ani maximum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asymptota: osa y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548680"/>
            <a:ext cx="4862344" cy="1339205"/>
          </a:xfrm>
          <a:prstGeom prst="rect">
            <a:avLst/>
          </a:prstGeom>
          <a:noFill/>
        </p:spPr>
      </p:pic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1844824"/>
            <a:ext cx="3424210" cy="1080120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251520" y="476672"/>
            <a:ext cx="1917513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1524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3565" y="4005064"/>
          <a:ext cx="7704858" cy="1343400"/>
        </p:xfrm>
        <a:graphic>
          <a:graphicData uri="http://schemas.openxmlformats.org/drawingml/2006/table">
            <a:tbl>
              <a:tblPr/>
              <a:tblGrid>
                <a:gridCol w="1100694"/>
                <a:gridCol w="1100694"/>
                <a:gridCol w="1100694"/>
                <a:gridCol w="1100694"/>
                <a:gridCol w="1100694"/>
                <a:gridCol w="1100694"/>
                <a:gridCol w="1100694"/>
              </a:tblGrid>
              <a:tr h="6717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-2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-1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0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17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1/2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1/4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b="1" dirty="0">
                          <a:solidFill>
                            <a:srgbClr val="0070C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1/8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raf logaritmické funkce log½x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980728"/>
            <a:ext cx="6048672" cy="50405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1844824"/>
            <a:ext cx="720080" cy="805804"/>
          </a:xfrm>
          <a:prstGeom prst="rect">
            <a:avLst/>
          </a:prstGeom>
          <a:noFill/>
        </p:spPr>
      </p:pic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1840" y="3356992"/>
            <a:ext cx="721788" cy="807715"/>
          </a:xfrm>
          <a:prstGeom prst="rect">
            <a:avLst/>
          </a:prstGeom>
          <a:noFill/>
        </p:spPr>
      </p:pic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0" y="404664"/>
            <a:ext cx="7275364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Vlastnosti logaritmické funkce: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D(f) = 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0" y="2636912"/>
            <a:ext cx="9144000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H(f) = R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klesající v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0" y="4005064"/>
            <a:ext cx="9144000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nemá minimum ani maximum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je prostá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asymptota: osa y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0" y="775737"/>
            <a:ext cx="9036496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doc.RNDr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Emil CALDA, CSc. : Matematika pro netechnické obory SOŠ a SOU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230</Words>
  <Application>Microsoft Office PowerPoint</Application>
  <PresentationFormat>Předvádění na obrazovce (4:3)</PresentationFormat>
  <Paragraphs>79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7</cp:revision>
  <dcterms:modified xsi:type="dcterms:W3CDTF">2013-01-14T08:19:09Z</dcterms:modified>
</cp:coreProperties>
</file>