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2" r:id="rId3"/>
    <p:sldId id="273" r:id="rId4"/>
    <p:sldId id="274" r:id="rId5"/>
    <p:sldId id="275" r:id="rId6"/>
    <p:sldId id="276" r:id="rId7"/>
    <p:sldId id="278" r:id="rId8"/>
    <p:sldId id="279" r:id="rId9"/>
    <p:sldId id="27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29FD3-4A0B-46DB-BD73-620384A16837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68C69-6A39-4376-8C38-062DC05A4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619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D511-9EB3-4109-B8D5-668FB67DE418}" type="datetime1">
              <a:rPr lang="cs-CZ" smtClean="0"/>
              <a:t>14.1.2013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25A2E-A02F-41C1-A0AA-036435CBF1DD}" type="datetime1">
              <a:rPr lang="cs-CZ" smtClean="0"/>
              <a:t>14.1.2013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7AFF-2F94-40AB-9FD7-8FE56A8754DB}" type="datetime1">
              <a:rPr lang="cs-CZ" smtClean="0"/>
              <a:t>14.1.2013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75BC-7E93-44FA-BD88-94000E16E0CC}" type="datetime1">
              <a:rPr lang="cs-CZ" smtClean="0"/>
              <a:t>14.1.2013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B906E-0DB7-4EAD-BFC0-1C59D68F2A82}" type="datetime1">
              <a:rPr lang="cs-CZ" smtClean="0"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709CE-12E6-4CA7-A536-98FFB76F68A4}" type="datetime1">
              <a:rPr lang="cs-CZ" smtClean="0"/>
              <a:t>14.1.2013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AFCE8-5F55-4A99-ACC2-6CCFE4F3BD01}" type="datetime1">
              <a:rPr lang="cs-CZ" smtClean="0"/>
              <a:t>14.1.2013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0461-40EB-4BE3-8086-D269206FC709}" type="datetime1">
              <a:rPr lang="cs-CZ" smtClean="0"/>
              <a:t>14.1.2013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E111-0E87-4C60-88CE-C2D31E28FBAA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D58FD-5B14-4284-B6C4-683149F77258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2FA0E-DFC1-4488-A482-118D1AB00C58}" type="datetime1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A6DB36-AB33-4033-9905-BBF109212051}" type="datetime1">
              <a:rPr lang="cs-CZ" smtClean="0"/>
              <a:t>14.1.2013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B</a:t>
            </a:r>
            <a:r>
              <a:rPr lang="cs-CZ" dirty="0" smtClean="0"/>
              <a:t>otanika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charakteristické znaky vodivých  pletiv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</a:t>
            </a:r>
            <a:r>
              <a:rPr lang="cs-CZ" dirty="0" smtClean="0"/>
              <a:t>: část dřevní, část lýková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2013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09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rozvádějí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látky ve vodných roztocích po rostlinném těle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pevňují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rostlinná těla ( doprovázeny parenchymem a sklerenchymem)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678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2 části vodivých pletiv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část dřevní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–vede roztoky minerálních látek z kořene do stonků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část lýková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–vede organické látky ze zelených částí rostlin do místa spotřeby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1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vodivé dráhy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řady prosenchymatických buněk, jejichž šikmé přepážky jsou částečně nebo </a:t>
            </a:r>
            <a:r>
              <a:rPr lang="cs-CZ" smtClean="0">
                <a:latin typeface="Arial" pitchFamily="34" charset="0"/>
                <a:cs typeface="Arial" pitchFamily="34" charset="0"/>
              </a:rPr>
              <a:t>úplně rozpuštěné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7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odivé dráhy v části dřevní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évy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dlouhé trubice, vzniklé spojením řady buněk, jejichž protoplast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odumřel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blány se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rozpustily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lián až několik metrů dlouhé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6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21088"/>
            <a:ext cx="1838325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01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odivé dráhy v části lýkové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ítkovice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dlouhé trubice, vznikly spojením řady buněk, které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zůstávají živé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přehrádky jen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proděravělé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připomínají sítko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7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77072"/>
            <a:ext cx="1743075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766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Pletiva vodivá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ást dřevní a lýková probíhají vedle sebe a vytvářejí provazce, které procházejí celým rostlinným tělem =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cévní svazky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odle vzájemné polohy cévní svazky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(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kolaterální,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bikolaterální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 koncentrické, radiální)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72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900" dirty="0"/>
              <a:t>http://www.google.cz/search?hl=cs&amp;gs_rn=1&amp;gs_ri=hp&amp;cp=6&amp;gs_id=m&amp;xhr=t&amp;q=vodiv%C3%A1+pletiva&amp;bav=on.2,or.r_gc.r_pw.r_qf.&amp;</a:t>
            </a:r>
            <a:r>
              <a:rPr lang="cs-CZ" sz="900" dirty="0" smtClean="0"/>
              <a:t>bvm=bv.1357700187,d.d2k&amp;biw=1249&amp;bih=595&amp;wrapid=tljp1358172428758010&amp;um=1&amp;ie=UTF-8&amp;tbm=isch&amp;source=og&amp;sa=N&amp;tab=wi&amp;ei=1xL0UJb6MpOIhQfd84HQBQ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=1249&amp;bih=595&amp;q=s%C3%ADtkovice&amp;oq=s%C3%ADtkovice&amp;gs_l=img.12..0.1380.5759.0.7578.9.7.0.2.2.0.90.507.7.7.0...0.0...1ac.1.6F0dpjFZORk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0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526</TotalTime>
  <Words>188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Pletiva vodivá</vt:lpstr>
      <vt:lpstr>Pletiva vodivá</vt:lpstr>
      <vt:lpstr>Pletiva vodivá</vt:lpstr>
      <vt:lpstr>Pletiva vodivá</vt:lpstr>
      <vt:lpstr>Pletiva vodivá</vt:lpstr>
      <vt:lpstr>Pletiva vodivá</vt:lpstr>
      <vt:lpstr>Pletiva vodivá</vt:lpstr>
      <vt:lpstr>Pletiva vodivá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69</cp:revision>
  <dcterms:created xsi:type="dcterms:W3CDTF">2012-10-09T15:11:06Z</dcterms:created>
  <dcterms:modified xsi:type="dcterms:W3CDTF">2013-01-14T14:12:40Z</dcterms:modified>
</cp:coreProperties>
</file>