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59" r:id="rId5"/>
    <p:sldId id="261" r:id="rId6"/>
    <p:sldId id="260" r:id="rId7"/>
    <p:sldId id="263" r:id="rId8"/>
    <p:sldId id="264" r:id="rId9"/>
    <p:sldId id="257" r:id="rId10"/>
    <p:sldId id="258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0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560C8-52B4-4190-930A-B67E80209A3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6BF99-EA03-4506-B2EB-7C421B398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560C8-52B4-4190-930A-B67E80209A3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6BF99-EA03-4506-B2EB-7C421B398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560C8-52B4-4190-930A-B67E80209A3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6BF99-EA03-4506-B2EB-7C421B398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560C8-52B4-4190-930A-B67E80209A3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6BF99-EA03-4506-B2EB-7C421B398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560C8-52B4-4190-930A-B67E80209A3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6BF99-EA03-4506-B2EB-7C421B398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560C8-52B4-4190-930A-B67E80209A3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6BF99-EA03-4506-B2EB-7C421B398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560C8-52B4-4190-930A-B67E80209A3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6BF99-EA03-4506-B2EB-7C421B398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560C8-52B4-4190-930A-B67E80209A3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6BF99-EA03-4506-B2EB-7C421B398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560C8-52B4-4190-930A-B67E80209A3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6BF99-EA03-4506-B2EB-7C421B398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560C8-52B4-4190-930A-B67E80209A3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6BF99-EA03-4506-B2EB-7C421B398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560C8-52B4-4190-930A-B67E80209A3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6BF99-EA03-4506-B2EB-7C421B398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A560C8-52B4-4190-930A-B67E80209A3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6BF99-EA03-4506-B2EB-7C421B3982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jpeg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24.png"/><Relationship Id="rId7" Type="http://schemas.openxmlformats.org/officeDocument/2006/relationships/image" Target="../media/image28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4" Type="http://schemas.openxmlformats.org/officeDocument/2006/relationships/image" Target="../media/image25.wmf"/><Relationship Id="rId9" Type="http://schemas.openxmlformats.org/officeDocument/2006/relationships/image" Target="../media/image29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3" Type="http://schemas.openxmlformats.org/officeDocument/2006/relationships/image" Target="../media/image5.wmf"/><Relationship Id="rId7" Type="http://schemas.openxmlformats.org/officeDocument/2006/relationships/image" Target="../media/image33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wmf"/><Relationship Id="rId5" Type="http://schemas.openxmlformats.org/officeDocument/2006/relationships/image" Target="../media/image31.wmf"/><Relationship Id="rId4" Type="http://schemas.openxmlformats.org/officeDocument/2006/relationships/image" Target="../media/image30.wmf"/><Relationship Id="rId9" Type="http://schemas.openxmlformats.org/officeDocument/2006/relationships/image" Target="../media/image3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9"/>
          <p:cNvGraphicFramePr>
            <a:graphicFrameLocks/>
          </p:cNvGraphicFramePr>
          <p:nvPr/>
        </p:nvGraphicFramePr>
        <p:xfrm>
          <a:off x="457200" y="1600200"/>
          <a:ext cx="8229600" cy="4493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93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  <a:endParaRPr lang="da-DK" sz="1800" b="1" kern="1200" dirty="0" smtClean="0">
                        <a:solidFill>
                          <a:sysClr val="windowText" lastClr="00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kern="1200" dirty="0" smtClean="0">
                        <a:solidFill>
                          <a:sysClr val="windowText" lastClr="00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NJ4 – 4 SLOVESA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Slovesa a jejich časování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04. 10. 2010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32656"/>
            <a:ext cx="488111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16632"/>
            <a:ext cx="1220088" cy="1484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dirty="0" smtClean="0"/>
              <a:t>Výslovnost a čtení slovní zásoby</a:t>
            </a:r>
          </a:p>
          <a:p>
            <a:r>
              <a:rPr lang="cs-CZ" dirty="0" smtClean="0"/>
              <a:t>Časování sloves v jednotném čísle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dirty="0" smtClean="0"/>
              <a:t>SLOVESA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922114"/>
          </a:xfrm>
        </p:spPr>
        <p:txBody>
          <a:bodyPr/>
          <a:lstStyle/>
          <a:p>
            <a:r>
              <a:rPr lang="cs-CZ" dirty="0" smtClean="0"/>
              <a:t>Verben -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de-DE" dirty="0" err="1"/>
              <a:t>l</a:t>
            </a:r>
            <a:r>
              <a:rPr lang="cs-CZ" dirty="0" err="1" smtClean="0"/>
              <a:t>achen</a:t>
            </a:r>
            <a:endParaRPr lang="cs-CZ" dirty="0" smtClean="0"/>
          </a:p>
          <a:p>
            <a:endParaRPr lang="cs-CZ" dirty="0" smtClean="0"/>
          </a:p>
          <a:p>
            <a:endParaRPr lang="de-DE" dirty="0" smtClean="0"/>
          </a:p>
          <a:p>
            <a:r>
              <a:rPr lang="de-DE" dirty="0" err="1"/>
              <a:t>k</a:t>
            </a:r>
            <a:r>
              <a:rPr lang="cs-CZ" dirty="0" err="1" smtClean="0"/>
              <a:t>ochen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de-DE" dirty="0" err="1"/>
              <a:t>s</a:t>
            </a:r>
            <a:r>
              <a:rPr lang="cs-CZ" dirty="0" err="1" smtClean="0"/>
              <a:t>chreiben</a:t>
            </a:r>
            <a:endParaRPr lang="cs-CZ" dirty="0" smtClean="0"/>
          </a:p>
          <a:p>
            <a:endParaRPr lang="cs-CZ" dirty="0" err="1" smtClean="0"/>
          </a:p>
        </p:txBody>
      </p:sp>
      <p:pic>
        <p:nvPicPr>
          <p:cNvPr id="3075" name="Picture 3" descr="C:\Documents and Settings\Marie\Local Settings\Temporary Internet Files\Content.IE5\DX09T0SL\MP9004002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3" y="980728"/>
            <a:ext cx="2483599" cy="165702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6" name="Picture 4" descr="C:\Documents and Settings\Marie\Local Settings\Temporary Internet Files\Content.IE5\GMWJR3XQ\MC9002975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2276872"/>
            <a:ext cx="1872208" cy="1872208"/>
          </a:xfrm>
          <a:prstGeom prst="rect">
            <a:avLst/>
          </a:prstGeom>
          <a:noFill/>
        </p:spPr>
      </p:pic>
      <p:pic>
        <p:nvPicPr>
          <p:cNvPr id="3077" name="Picture 5" descr="C:\Documents and Settings\Marie\Dokumenty\Obrázky\Galerie médií\j0440428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4293096"/>
            <a:ext cx="2376264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s</a:t>
            </a:r>
            <a:r>
              <a:rPr lang="cs-CZ" dirty="0" err="1" smtClean="0"/>
              <a:t>ingen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urnen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schwimmen</a:t>
            </a:r>
            <a:endParaRPr lang="cs-CZ" dirty="0"/>
          </a:p>
        </p:txBody>
      </p:sp>
      <p:pic>
        <p:nvPicPr>
          <p:cNvPr id="5122" name="Picture 2" descr="C:\Documents and Settings\Marie\Local Settings\Temporary Internet Files\Content.IE5\DX09T0SL\MM90028528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484784"/>
            <a:ext cx="2088231" cy="2088232"/>
          </a:xfrm>
          <a:prstGeom prst="rect">
            <a:avLst/>
          </a:prstGeom>
          <a:noFill/>
        </p:spPr>
      </p:pic>
      <p:pic>
        <p:nvPicPr>
          <p:cNvPr id="5123" name="Picture 3" descr="C:\Documents and Settings\Marie\Local Settings\Temporary Internet Files\Content.IE5\0NSHYDH7\MC9002524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2636912"/>
            <a:ext cx="1872208" cy="2372336"/>
          </a:xfrm>
          <a:prstGeom prst="rect">
            <a:avLst/>
          </a:prstGeom>
          <a:noFill/>
        </p:spPr>
      </p:pic>
      <p:pic>
        <p:nvPicPr>
          <p:cNvPr id="5124" name="Picture 4" descr="C:\Documents and Settings\Marie\Local Settings\Temporary Internet Files\Content.IE5\GMWJR3XQ\MC9003014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64812" y="4365104"/>
            <a:ext cx="2566676" cy="1674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f</a:t>
            </a:r>
            <a:r>
              <a:rPr lang="cs-CZ" dirty="0" err="1" smtClean="0"/>
              <a:t>otografieren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anzen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malen</a:t>
            </a:r>
            <a:endParaRPr lang="cs-CZ" dirty="0"/>
          </a:p>
        </p:txBody>
      </p:sp>
      <p:pic>
        <p:nvPicPr>
          <p:cNvPr id="4099" name="Picture 3" descr="C:\Documents and Settings\Marie\Local Settings\Temporary Internet Files\Content.IE5\0NSHYDH7\MC90043394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1196752"/>
            <a:ext cx="2160240" cy="21602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100" name="Picture 4" descr="C:\Documents and Settings\Marie\Local Settings\Temporary Internet Files\Content.IE5\DX09T0SL\MC90043442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2212946"/>
            <a:ext cx="2088232" cy="21521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102" name="Picture 6" descr="C:\Documents and Settings\Marie\Local Settings\Temporary Internet Files\Content.IE5\T76A44WA\MC90015005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4437112"/>
            <a:ext cx="2848824" cy="21351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de-DE" dirty="0" smtClean="0"/>
              <a:t>Fußball</a:t>
            </a:r>
          </a:p>
          <a:p>
            <a:endParaRPr lang="de-DE" dirty="0"/>
          </a:p>
          <a:p>
            <a:r>
              <a:rPr lang="de-DE" dirty="0" smtClean="0"/>
              <a:t>Gitarre</a:t>
            </a:r>
          </a:p>
          <a:p>
            <a:endParaRPr lang="de-DE" dirty="0"/>
          </a:p>
          <a:p>
            <a:r>
              <a:rPr lang="de-DE" dirty="0" smtClean="0"/>
              <a:t>Klavier</a:t>
            </a:r>
          </a:p>
          <a:p>
            <a:endParaRPr lang="de-DE" dirty="0"/>
          </a:p>
          <a:p>
            <a:r>
              <a:rPr lang="de-DE" dirty="0" smtClean="0"/>
              <a:t>Flöte</a:t>
            </a:r>
          </a:p>
          <a:p>
            <a:endParaRPr lang="de-DE" dirty="0"/>
          </a:p>
          <a:p>
            <a:r>
              <a:rPr lang="de-DE" dirty="0" smtClean="0"/>
              <a:t>Domino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de-DE" sz="8800" dirty="0" smtClean="0"/>
          </a:p>
          <a:p>
            <a:pPr algn="ctr">
              <a:buNone/>
            </a:pPr>
            <a:r>
              <a:rPr lang="de-DE" sz="8800" dirty="0" smtClean="0"/>
              <a:t>spielen</a:t>
            </a:r>
            <a:endParaRPr lang="cs-CZ" sz="8800" dirty="0"/>
          </a:p>
        </p:txBody>
      </p:sp>
      <p:pic>
        <p:nvPicPr>
          <p:cNvPr id="6146" name="Picture 2" descr="C:\Documents and Settings\Marie\Local Settings\Temporary Internet Files\Content.IE5\DX09T0SL\MC9004345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332656"/>
            <a:ext cx="1179601" cy="162230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147" name="Picture 3" descr="C:\Documents and Settings\Marie\Local Settings\Temporary Internet Files\Content.IE5\0NSHYDH7\MC9001989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844824"/>
            <a:ext cx="1080120" cy="1384145"/>
          </a:xfrm>
          <a:prstGeom prst="rect">
            <a:avLst/>
          </a:prstGeom>
          <a:noFill/>
        </p:spPr>
      </p:pic>
      <p:pic>
        <p:nvPicPr>
          <p:cNvPr id="6148" name="Picture 4" descr="C:\Documents and Settings\Marie\Local Settings\Temporary Internet Files\Content.IE5\T76A44WA\MC90019890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2924944"/>
            <a:ext cx="1512168" cy="1431396"/>
          </a:xfrm>
          <a:prstGeom prst="rect">
            <a:avLst/>
          </a:prstGeom>
          <a:noFill/>
        </p:spPr>
      </p:pic>
      <p:pic>
        <p:nvPicPr>
          <p:cNvPr id="6149" name="Picture 5" descr="C:\Documents and Settings\Marie\Local Settings\Temporary Internet Files\Content.IE5\GMWJR3XQ\MC90043533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4077072"/>
            <a:ext cx="1008112" cy="1228372"/>
          </a:xfrm>
          <a:prstGeom prst="rect">
            <a:avLst/>
          </a:prstGeom>
          <a:noFill/>
        </p:spPr>
      </p:pic>
      <p:pic>
        <p:nvPicPr>
          <p:cNvPr id="6150" name="Picture 6" descr="C:\Documents and Settings\Marie\Local Settings\Temporary Internet Files\Content.IE5\DX09T0SL\MP900403698[2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67944" y="4725144"/>
            <a:ext cx="1123437" cy="14046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6000" dirty="0" smtClean="0"/>
          </a:p>
          <a:p>
            <a:pPr algn="ctr">
              <a:buNone/>
            </a:pPr>
            <a:r>
              <a:rPr lang="cs-CZ" sz="6000" dirty="0" err="1" smtClean="0"/>
              <a:t>spielen</a:t>
            </a:r>
            <a:endParaRPr lang="cs-CZ" sz="6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Lego</a:t>
            </a:r>
          </a:p>
          <a:p>
            <a:endParaRPr lang="cs-CZ" dirty="0"/>
          </a:p>
          <a:p>
            <a:r>
              <a:rPr lang="cs-CZ" dirty="0" err="1" smtClean="0"/>
              <a:t>Karten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Puppen</a:t>
            </a:r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ennis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7171" name="Picture 3" descr="C:\Documents and Settings\Marie\Dokumenty\Obrázky\Galerie médií\j0424746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1196752"/>
            <a:ext cx="1812925" cy="10033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172" name="Picture 4" descr="C:\Documents and Settings\Marie\Local Settings\Temporary Internet Files\Content.IE5\T76A44WA\MC9004324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916832"/>
            <a:ext cx="1584176" cy="13593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4" name="Picture 6" descr="C:\Documents and Settings\Marie\Local Settings\Temporary Internet Files\Content.IE5\DX09T0SL\MC9002816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3501008"/>
            <a:ext cx="1573140" cy="1800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175" name="Picture 7" descr="C:\Documents and Settings\Marie\Local Settings\Temporary Internet Files\Content.IE5\0NSHYDH7\MC90043756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4653136"/>
            <a:ext cx="1879600" cy="16129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ČASOVÁNÍ SLOVES -  JEDNOTNÉ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ich</a:t>
            </a:r>
            <a:r>
              <a:rPr lang="cs-CZ" dirty="0" smtClean="0"/>
              <a:t> 	</a:t>
            </a:r>
            <a:r>
              <a:rPr lang="cs-CZ" dirty="0" smtClean="0">
                <a:solidFill>
                  <a:srgbClr val="FF0000"/>
                </a:solidFill>
              </a:rPr>
              <a:t>- e</a:t>
            </a:r>
            <a:r>
              <a:rPr lang="cs-CZ" dirty="0" smtClean="0"/>
              <a:t>			</a:t>
            </a:r>
            <a:r>
              <a:rPr lang="cs-CZ" dirty="0" err="1" smtClean="0"/>
              <a:t>ich</a:t>
            </a:r>
            <a:r>
              <a:rPr lang="cs-CZ" dirty="0" smtClean="0"/>
              <a:t> mal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</a:p>
          <a:p>
            <a:r>
              <a:rPr lang="cs-CZ" dirty="0" err="1" smtClean="0"/>
              <a:t>du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dirty="0" err="1" smtClean="0">
                <a:solidFill>
                  <a:srgbClr val="FF0000"/>
                </a:solidFill>
              </a:rPr>
              <a:t>st</a:t>
            </a:r>
            <a:r>
              <a:rPr lang="cs-CZ" dirty="0" smtClean="0"/>
              <a:t>			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mal</a:t>
            </a:r>
            <a:r>
              <a:rPr lang="cs-CZ" dirty="0" err="1" smtClean="0">
                <a:solidFill>
                  <a:srgbClr val="FF0000"/>
                </a:solidFill>
              </a:rPr>
              <a:t>st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/>
              <a:t>er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FF0000"/>
                </a:solidFill>
              </a:rPr>
              <a:t>- t</a:t>
            </a:r>
            <a:r>
              <a:rPr lang="cs-CZ" dirty="0" smtClean="0"/>
              <a:t>			</a:t>
            </a:r>
            <a:r>
              <a:rPr lang="cs-CZ" dirty="0" err="1" smtClean="0"/>
              <a:t>er</a:t>
            </a:r>
            <a:r>
              <a:rPr lang="cs-CZ" dirty="0" smtClean="0"/>
              <a:t> mal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</a:p>
          <a:p>
            <a:r>
              <a:rPr lang="cs-CZ" dirty="0" err="1"/>
              <a:t>s</a:t>
            </a:r>
            <a:r>
              <a:rPr lang="cs-CZ" dirty="0" err="1" smtClean="0"/>
              <a:t>ie</a:t>
            </a:r>
            <a:r>
              <a:rPr lang="cs-CZ" dirty="0" smtClean="0"/>
              <a:t>	 	</a:t>
            </a:r>
            <a:r>
              <a:rPr lang="cs-CZ" dirty="0" smtClean="0">
                <a:solidFill>
                  <a:srgbClr val="FF0000"/>
                </a:solidFill>
              </a:rPr>
              <a:t>- t</a:t>
            </a:r>
            <a:r>
              <a:rPr lang="cs-CZ" dirty="0" smtClean="0"/>
              <a:t>			</a:t>
            </a:r>
            <a:r>
              <a:rPr lang="cs-CZ" dirty="0" err="1" smtClean="0"/>
              <a:t>sie</a:t>
            </a:r>
            <a:r>
              <a:rPr lang="cs-CZ" dirty="0" smtClean="0"/>
              <a:t> mal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</a:p>
          <a:p>
            <a:r>
              <a:rPr lang="cs-CZ" dirty="0"/>
              <a:t>e</a:t>
            </a:r>
            <a:r>
              <a:rPr lang="cs-CZ" dirty="0" smtClean="0"/>
              <a:t>s		</a:t>
            </a:r>
            <a:r>
              <a:rPr lang="cs-CZ" dirty="0" smtClean="0">
                <a:solidFill>
                  <a:srgbClr val="FF0000"/>
                </a:solidFill>
              </a:rPr>
              <a:t>- t</a:t>
            </a:r>
            <a:r>
              <a:rPr lang="cs-CZ" dirty="0" smtClean="0"/>
              <a:t>			es mal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Marie\Local Settings\Temporary Internet Files\Content.IE5\GMWJR3XQ\MC9002824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005064"/>
            <a:ext cx="1621231" cy="18260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MNOŽNÉ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wir</a:t>
            </a:r>
            <a:r>
              <a:rPr lang="cs-CZ" dirty="0" smtClean="0"/>
              <a:t>		- </a:t>
            </a:r>
            <a:r>
              <a:rPr lang="cs-CZ" dirty="0" err="1" smtClean="0">
                <a:solidFill>
                  <a:srgbClr val="FF0000"/>
                </a:solidFill>
              </a:rPr>
              <a:t>en</a:t>
            </a:r>
            <a:r>
              <a:rPr lang="cs-CZ" dirty="0" smtClean="0">
                <a:solidFill>
                  <a:srgbClr val="FF0000"/>
                </a:solidFill>
              </a:rPr>
              <a:t>			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mal</a:t>
            </a:r>
            <a:r>
              <a:rPr lang="cs-CZ" dirty="0" err="1" smtClean="0">
                <a:solidFill>
                  <a:srgbClr val="FF0000"/>
                </a:solidFill>
              </a:rPr>
              <a:t>en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/>
              <a:t>ihr</a:t>
            </a:r>
            <a:r>
              <a:rPr lang="cs-CZ" dirty="0" smtClean="0"/>
              <a:t> 		- </a:t>
            </a:r>
            <a:r>
              <a:rPr lang="cs-CZ" dirty="0" smtClean="0">
                <a:solidFill>
                  <a:srgbClr val="FF0000"/>
                </a:solidFill>
              </a:rPr>
              <a:t>t			</a:t>
            </a:r>
            <a:r>
              <a:rPr lang="cs-CZ" dirty="0" err="1" smtClean="0"/>
              <a:t>ihr</a:t>
            </a:r>
            <a:r>
              <a:rPr lang="cs-CZ" dirty="0" smtClean="0"/>
              <a:t> mal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</a:p>
          <a:p>
            <a:r>
              <a:rPr lang="cs-CZ" dirty="0" err="1" smtClean="0"/>
              <a:t>sie</a:t>
            </a:r>
            <a:r>
              <a:rPr lang="cs-CZ" dirty="0" smtClean="0"/>
              <a:t>		- </a:t>
            </a:r>
            <a:r>
              <a:rPr lang="cs-CZ" dirty="0" err="1" smtClean="0">
                <a:solidFill>
                  <a:srgbClr val="FF0000"/>
                </a:solidFill>
              </a:rPr>
              <a:t>en</a:t>
            </a:r>
            <a:r>
              <a:rPr lang="cs-CZ" dirty="0" smtClean="0">
                <a:solidFill>
                  <a:srgbClr val="FF0000"/>
                </a:solidFill>
              </a:rPr>
              <a:t>			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mal</a:t>
            </a:r>
            <a:r>
              <a:rPr lang="cs-CZ" dirty="0" err="1" smtClean="0">
                <a:solidFill>
                  <a:srgbClr val="FF0000"/>
                </a:solidFill>
              </a:rPr>
              <a:t>en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/>
              <a:t>Sie</a:t>
            </a:r>
            <a:r>
              <a:rPr lang="cs-CZ" dirty="0" smtClean="0"/>
              <a:t>		- </a:t>
            </a:r>
            <a:r>
              <a:rPr lang="cs-CZ" dirty="0" err="1" smtClean="0">
                <a:solidFill>
                  <a:srgbClr val="FF0000"/>
                </a:solidFill>
              </a:rPr>
              <a:t>en</a:t>
            </a:r>
            <a:r>
              <a:rPr lang="cs-CZ" dirty="0" smtClean="0">
                <a:solidFill>
                  <a:srgbClr val="FF0000"/>
                </a:solidFill>
              </a:rPr>
              <a:t>			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mal</a:t>
            </a:r>
            <a:r>
              <a:rPr lang="cs-CZ" dirty="0" err="1" smtClean="0">
                <a:solidFill>
                  <a:srgbClr val="FF0000"/>
                </a:solidFill>
              </a:rPr>
              <a:t>en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Marie\Local Settings\Temporary Internet Files\Content.IE5\DX09T0SL\MC9003357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005064"/>
            <a:ext cx="2222890" cy="22709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WAS MACHST DU?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err="1" smtClean="0"/>
          </a:p>
          <a:p>
            <a:pPr>
              <a:buNone/>
            </a:pPr>
            <a:endParaRPr lang="cs-CZ" sz="3600" b="1" dirty="0" err="1"/>
          </a:p>
          <a:p>
            <a:pPr>
              <a:buNone/>
            </a:pPr>
            <a:r>
              <a:rPr lang="cs-CZ" sz="3600" b="1" dirty="0" smtClean="0"/>
              <a:t>                        </a:t>
            </a:r>
            <a:r>
              <a:rPr lang="cs-CZ" sz="8800" b="1" dirty="0" err="1" smtClean="0">
                <a:solidFill>
                  <a:srgbClr val="FF0000"/>
                </a:solidFill>
              </a:rPr>
              <a:t>ich</a:t>
            </a:r>
            <a:r>
              <a:rPr lang="cs-CZ" sz="8800" b="1" dirty="0" smtClean="0">
                <a:solidFill>
                  <a:srgbClr val="FF0000"/>
                </a:solidFill>
              </a:rPr>
              <a:t> - e</a:t>
            </a:r>
          </a:p>
        </p:txBody>
      </p:sp>
      <p:pic>
        <p:nvPicPr>
          <p:cNvPr id="8194" name="Picture 2" descr="C:\Documents and Settings\Marie\Local Settings\Temporary Internet Files\Content.IE5\T76A44WA\MC9002501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24744"/>
            <a:ext cx="2016224" cy="1491557"/>
          </a:xfrm>
          <a:prstGeom prst="rect">
            <a:avLst/>
          </a:prstGeom>
          <a:noFill/>
        </p:spPr>
      </p:pic>
      <p:pic>
        <p:nvPicPr>
          <p:cNvPr id="8195" name="Picture 3" descr="C:\Documents and Settings\Marie\Local Settings\Temporary Internet Files\Content.IE5\GMWJR3XQ\MC90043387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1196752"/>
            <a:ext cx="1512168" cy="1512168"/>
          </a:xfrm>
          <a:prstGeom prst="rect">
            <a:avLst/>
          </a:prstGeom>
          <a:noFill/>
        </p:spPr>
      </p:pic>
      <p:pic>
        <p:nvPicPr>
          <p:cNvPr id="8197" name="Picture 5" descr="C:\Documents and Settings\Marie\Local Settings\Temporary Internet Files\Content.IE5\0NSHYDH7\MC90041082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" y="2852936"/>
            <a:ext cx="2699792" cy="1858378"/>
          </a:xfrm>
          <a:prstGeom prst="rect">
            <a:avLst/>
          </a:prstGeom>
          <a:noFill/>
        </p:spPr>
      </p:pic>
      <p:pic>
        <p:nvPicPr>
          <p:cNvPr id="8198" name="Picture 6" descr="C:\Documents and Settings\Marie\Local Settings\Temporary Internet Files\Content.IE5\T76A44WA\MC900334216[2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1052736"/>
            <a:ext cx="1097280" cy="1818742"/>
          </a:xfrm>
          <a:prstGeom prst="rect">
            <a:avLst/>
          </a:prstGeom>
          <a:noFill/>
        </p:spPr>
      </p:pic>
      <p:pic>
        <p:nvPicPr>
          <p:cNvPr id="8199" name="Picture 7" descr="C:\Documents and Settings\Marie\Local Settings\Temporary Internet Files\Content.IE5\DX09T0SL\MC90042316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3608" y="4797152"/>
            <a:ext cx="1827886" cy="1827886"/>
          </a:xfrm>
          <a:prstGeom prst="rect">
            <a:avLst/>
          </a:prstGeom>
          <a:noFill/>
        </p:spPr>
      </p:pic>
      <p:pic>
        <p:nvPicPr>
          <p:cNvPr id="8200" name="Picture 8" descr="C:\Documents and Settings\Marie\Local Settings\Temporary Internet Files\Content.IE5\0NSHYDH7\MC90042315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4581128"/>
            <a:ext cx="1827886" cy="1827886"/>
          </a:xfrm>
          <a:prstGeom prst="rect">
            <a:avLst/>
          </a:prstGeom>
          <a:noFill/>
        </p:spPr>
      </p:pic>
      <p:pic>
        <p:nvPicPr>
          <p:cNvPr id="8204" name="Picture 12" descr="C:\Documents and Settings\Marie\Local Settings\Temporary Internet Files\Content.IE5\DX09T0SL\MC90043442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76256" y="2780928"/>
            <a:ext cx="1537121" cy="1584176"/>
          </a:xfrm>
          <a:prstGeom prst="rect">
            <a:avLst/>
          </a:prstGeom>
          <a:noFill/>
        </p:spPr>
      </p:pic>
      <p:pic>
        <p:nvPicPr>
          <p:cNvPr id="8205" name="Picture 13" descr="C:\Documents and Settings\Marie\Local Settings\Temporary Internet Files\Content.IE5\0NSHYDH7\MC90029973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07904" y="4509120"/>
            <a:ext cx="1665122" cy="18114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WAS MACHT ER/SIE/ES?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sz="4400" b="1" dirty="0" err="1" smtClean="0">
                <a:solidFill>
                  <a:srgbClr val="FF0000"/>
                </a:solidFill>
              </a:rPr>
              <a:t>er</a:t>
            </a:r>
            <a:r>
              <a:rPr lang="cs-CZ" sz="4400" b="1" dirty="0" smtClean="0">
                <a:solidFill>
                  <a:srgbClr val="FF0000"/>
                </a:solidFill>
              </a:rPr>
              <a:t>/</a:t>
            </a:r>
            <a:r>
              <a:rPr lang="cs-CZ" sz="4400" b="1" dirty="0" err="1" smtClean="0">
                <a:solidFill>
                  <a:srgbClr val="FF0000"/>
                </a:solidFill>
              </a:rPr>
              <a:t>sie</a:t>
            </a:r>
            <a:r>
              <a:rPr lang="cs-CZ" sz="4400" b="1" dirty="0" smtClean="0">
                <a:solidFill>
                  <a:srgbClr val="FF0000"/>
                </a:solidFill>
              </a:rPr>
              <a:t>/es  -  t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9218" name="Picture 2" descr="C:\Documents and Settings\Marie\Local Settings\Temporary Internet Files\Content.IE5\0NSHYDH7\MC9002997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556792"/>
            <a:ext cx="1665122" cy="1811426"/>
          </a:xfrm>
          <a:prstGeom prst="rect">
            <a:avLst/>
          </a:prstGeom>
          <a:noFill/>
        </p:spPr>
      </p:pic>
      <p:pic>
        <p:nvPicPr>
          <p:cNvPr id="9219" name="Picture 3" descr="C:\Documents and Settings\Marie\Dokumenty\Obrázky\Galerie médií\j044042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484784"/>
            <a:ext cx="1736725" cy="1828800"/>
          </a:xfrm>
          <a:prstGeom prst="rect">
            <a:avLst/>
          </a:prstGeom>
          <a:noFill/>
        </p:spPr>
      </p:pic>
      <p:pic>
        <p:nvPicPr>
          <p:cNvPr id="9220" name="Picture 4" descr="C:\Documents and Settings\Marie\Local Settings\Temporary Internet Files\Content.IE5\DX09T0SL\MC90024042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1556792"/>
            <a:ext cx="1843430" cy="1294790"/>
          </a:xfrm>
          <a:prstGeom prst="rect">
            <a:avLst/>
          </a:prstGeom>
          <a:noFill/>
        </p:spPr>
      </p:pic>
      <p:pic>
        <p:nvPicPr>
          <p:cNvPr id="9221" name="Picture 5" descr="C:\Documents and Settings\Marie\Local Settings\Temporary Internet Files\Content.IE5\GMWJR3XQ\MC90033408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1484784"/>
            <a:ext cx="1268273" cy="1826971"/>
          </a:xfrm>
          <a:prstGeom prst="rect">
            <a:avLst/>
          </a:prstGeom>
          <a:noFill/>
        </p:spPr>
      </p:pic>
      <p:pic>
        <p:nvPicPr>
          <p:cNvPr id="9223" name="Picture 7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3717032"/>
            <a:ext cx="1827886" cy="1504188"/>
          </a:xfrm>
          <a:prstGeom prst="rect">
            <a:avLst/>
          </a:prstGeom>
          <a:noFill/>
        </p:spPr>
      </p:pic>
      <p:pic>
        <p:nvPicPr>
          <p:cNvPr id="9224" name="Picture 8" descr="C:\Documents and Settings\Marie\Local Settings\Temporary Internet Files\Content.IE5\GMWJR3XQ\MC900237846[2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776" y="4365104"/>
            <a:ext cx="1777497" cy="2080788"/>
          </a:xfrm>
          <a:prstGeom prst="rect">
            <a:avLst/>
          </a:prstGeom>
          <a:noFill/>
        </p:spPr>
      </p:pic>
      <p:pic>
        <p:nvPicPr>
          <p:cNvPr id="9225" name="Picture 9" descr="C:\Documents and Settings\Marie\Local Settings\Temporary Internet Files\Content.IE5\DX09T0SL\MC90043506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76056" y="4509120"/>
            <a:ext cx="1362075" cy="1835150"/>
          </a:xfrm>
          <a:prstGeom prst="rect">
            <a:avLst/>
          </a:prstGeom>
          <a:noFill/>
        </p:spPr>
      </p:pic>
      <p:pic>
        <p:nvPicPr>
          <p:cNvPr id="9226" name="Picture 10" descr="C:\Documents and Settings\Marie\Local Settings\Temporary Internet Files\Content.IE5\0NSHYDH7\MC900431537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444208" y="3429000"/>
            <a:ext cx="2286521" cy="19435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</a:t>
            </a:r>
            <a:r>
              <a:rPr lang="cs-CZ" dirty="0" smtClean="0"/>
              <a:t>http//office.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126</Words>
  <Application>Microsoft Office PowerPoint</Application>
  <PresentationFormat>Předvádění na obrazovce (4:3)</PresentationFormat>
  <Paragraphs>92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SLOVESA</vt:lpstr>
      <vt:lpstr>Verben - Slovesa</vt:lpstr>
      <vt:lpstr>Snímek 5</vt:lpstr>
      <vt:lpstr>Snímek 6</vt:lpstr>
      <vt:lpstr>Snímek 7</vt:lpstr>
      <vt:lpstr>Snímek 8</vt:lpstr>
      <vt:lpstr>ČASOVÁNÍ SLOVES -  JEDNOTNÉ ČÍSLO</vt:lpstr>
      <vt:lpstr>MNOŽNÉ ČÍSLO</vt:lpstr>
      <vt:lpstr>WAS MACHST DU?</vt:lpstr>
      <vt:lpstr>WAS MACHT ER/SIE/ES?</vt:lpstr>
      <vt:lpstr>ZDROJE</vt:lpstr>
    </vt:vector>
  </TitlesOfParts>
  <Company>MT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ČASOVÁNÍ SLOVES</dc:title>
  <dc:creator>Marie Tomanová</dc:creator>
  <cp:lastModifiedBy>Marie Tomanová</cp:lastModifiedBy>
  <cp:revision>14</cp:revision>
  <dcterms:created xsi:type="dcterms:W3CDTF">2010-11-02T17:03:05Z</dcterms:created>
  <dcterms:modified xsi:type="dcterms:W3CDTF">2013-01-13T14:30:46Z</dcterms:modified>
</cp:coreProperties>
</file>