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0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CCC16-764D-4466-83B7-DE80208810BF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BDCE-8062-4805-BD77-67AE1D1379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CCC16-764D-4466-83B7-DE80208810BF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BDCE-8062-4805-BD77-67AE1D1379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CCC16-764D-4466-83B7-DE80208810BF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BDCE-8062-4805-BD77-67AE1D1379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CCC16-764D-4466-83B7-DE80208810BF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BDCE-8062-4805-BD77-67AE1D1379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CCC16-764D-4466-83B7-DE80208810BF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BDCE-8062-4805-BD77-67AE1D1379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CCC16-764D-4466-83B7-DE80208810BF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BDCE-8062-4805-BD77-67AE1D1379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CCC16-764D-4466-83B7-DE80208810BF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BDCE-8062-4805-BD77-67AE1D1379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CCC16-764D-4466-83B7-DE80208810BF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BDCE-8062-4805-BD77-67AE1D1379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CCC16-764D-4466-83B7-DE80208810BF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BDCE-8062-4805-BD77-67AE1D1379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CCC16-764D-4466-83B7-DE80208810BF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BDCE-8062-4805-BD77-67AE1D1379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CCC16-764D-4466-83B7-DE80208810BF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BDCE-8062-4805-BD77-67AE1D1379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CCC16-764D-4466-83B7-DE80208810BF}" type="datetimeFigureOut">
              <a:rPr lang="cs-CZ" smtClean="0"/>
              <a:pPr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6BDCE-8062-4805-BD77-67AE1D1379C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9"/>
          <p:cNvGraphicFramePr>
            <a:graphicFrameLocks/>
          </p:cNvGraphicFramePr>
          <p:nvPr/>
        </p:nvGraphicFramePr>
        <p:xfrm>
          <a:off x="457200" y="1600200"/>
          <a:ext cx="8229600" cy="4493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493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Projekt:</a:t>
                      </a:r>
                      <a:endParaRPr lang="cs-CZ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</a:t>
                      </a:r>
                      <a:r>
                        <a:rPr lang="cs-CZ" dirty="0" err="1" smtClean="0"/>
                        <a:t>DUMu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NJ4 – 16  </a:t>
                      </a:r>
                      <a:r>
                        <a:rPr lang="cs-CZ" dirty="0" err="1" smtClean="0"/>
                        <a:t>Wir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basteln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eine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Maske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Tomanová Marie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komunikace.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Německý jazyk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Wir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basteln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eine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Maske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Tiere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Ověřeno ve třídě: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 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Datum ověření: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25. 03. 2011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332656"/>
            <a:ext cx="4881115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16632"/>
            <a:ext cx="860965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Rozhovor na téma </a:t>
            </a:r>
            <a:r>
              <a:rPr lang="cs-CZ" dirty="0" err="1" smtClean="0"/>
              <a:t>Masken</a:t>
            </a:r>
            <a:r>
              <a:rPr lang="cs-CZ" dirty="0" smtClean="0"/>
              <a:t> </a:t>
            </a:r>
            <a:r>
              <a:rPr lang="cs-CZ" dirty="0" err="1" smtClean="0"/>
              <a:t>basteln</a:t>
            </a:r>
            <a:r>
              <a:rPr lang="cs-CZ" dirty="0" smtClean="0"/>
              <a:t> – </a:t>
            </a:r>
            <a:r>
              <a:rPr lang="cs-CZ" dirty="0" err="1" smtClean="0"/>
              <a:t>was</a:t>
            </a:r>
            <a:r>
              <a:rPr lang="cs-CZ" dirty="0" smtClean="0"/>
              <a:t> machen </a:t>
            </a:r>
            <a:r>
              <a:rPr lang="cs-CZ" dirty="0" err="1" smtClean="0"/>
              <a:t>wir</a:t>
            </a:r>
            <a:r>
              <a:rPr lang="cs-CZ" dirty="0" smtClean="0"/>
              <a:t>?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brauchen</a:t>
            </a:r>
            <a:r>
              <a:rPr lang="cs-CZ" dirty="0" smtClean="0"/>
              <a:t> </a:t>
            </a:r>
            <a:r>
              <a:rPr lang="cs-CZ" dirty="0" err="1" smtClean="0"/>
              <a:t>wir</a:t>
            </a:r>
            <a:r>
              <a:rPr lang="cs-CZ" dirty="0" smtClean="0"/>
              <a:t>?</a:t>
            </a:r>
          </a:p>
          <a:p>
            <a:r>
              <a:rPr lang="cs-CZ" dirty="0" smtClean="0"/>
              <a:t>Slovní zásoba </a:t>
            </a:r>
            <a:r>
              <a:rPr lang="cs-CZ" dirty="0" err="1" smtClean="0"/>
              <a:t>Tiere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basteln</a:t>
            </a:r>
            <a:r>
              <a:rPr lang="cs-CZ" dirty="0" smtClean="0"/>
              <a:t>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Maske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556792"/>
            <a:ext cx="4038600" cy="452596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Elke</a:t>
            </a:r>
            <a:r>
              <a:rPr lang="cs-CZ" dirty="0" smtClean="0"/>
              <a:t>:</a:t>
            </a:r>
            <a:endParaRPr lang="de-DE" dirty="0" smtClean="0"/>
          </a:p>
          <a:p>
            <a:r>
              <a:rPr lang="de-DE" dirty="0" smtClean="0"/>
              <a:t>Mutti, ich möchte eine Maske basteln.</a:t>
            </a:r>
          </a:p>
          <a:p>
            <a:r>
              <a:rPr lang="de-DE" dirty="0" smtClean="0"/>
              <a:t>Eine Katze. Kannst du mir helfen?</a:t>
            </a:r>
          </a:p>
          <a:p>
            <a:r>
              <a:rPr lang="de-DE" dirty="0" smtClean="0"/>
              <a:t>Ich habe schon eine Idee. Schau mal.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628800"/>
            <a:ext cx="4038600" cy="438194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dirty="0" err="1" smtClean="0"/>
              <a:t>Mutti</a:t>
            </a:r>
            <a:r>
              <a:rPr lang="cs-CZ" dirty="0" smtClean="0"/>
              <a:t>:</a:t>
            </a:r>
            <a:endParaRPr lang="de-DE" dirty="0" smtClean="0"/>
          </a:p>
          <a:p>
            <a:endParaRPr lang="cs-CZ" dirty="0" smtClean="0"/>
          </a:p>
          <a:p>
            <a:r>
              <a:rPr lang="de-DE" dirty="0" smtClean="0"/>
              <a:t>Gut. Was für eine?</a:t>
            </a:r>
          </a:p>
          <a:p>
            <a:endParaRPr lang="de-DE" dirty="0"/>
          </a:p>
          <a:p>
            <a:r>
              <a:rPr lang="de-DE" dirty="0" smtClean="0"/>
              <a:t>Ja, gerne.</a:t>
            </a:r>
          </a:p>
          <a:p>
            <a:pPr>
              <a:buNone/>
            </a:pPr>
            <a:endParaRPr lang="de-DE" dirty="0" smtClean="0"/>
          </a:p>
        </p:txBody>
      </p:sp>
      <p:pic>
        <p:nvPicPr>
          <p:cNvPr id="3076" name="Picture 4" descr="C:\Documents and Settings\Marie\Local Settings\Temporary Internet Files\Content.IE5\0GYNMHC8\MC90034354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332656"/>
            <a:ext cx="1360135" cy="1872208"/>
          </a:xfrm>
          <a:prstGeom prst="rect">
            <a:avLst/>
          </a:prstGeom>
          <a:noFill/>
        </p:spPr>
      </p:pic>
      <p:pic>
        <p:nvPicPr>
          <p:cNvPr id="3080" name="Picture 8" descr="C:\Documents and Settings\Marie\Local Settings\Temporary Internet Files\Content.IE5\L8EK3UE1\MC9002327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32655"/>
            <a:ext cx="1584176" cy="18063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brauchen</a:t>
            </a:r>
            <a:r>
              <a:rPr lang="cs-CZ" dirty="0" smtClean="0"/>
              <a:t> </a:t>
            </a:r>
            <a:r>
              <a:rPr lang="cs-CZ" dirty="0" err="1" smtClean="0"/>
              <a:t>wir</a:t>
            </a:r>
            <a:r>
              <a:rPr lang="de-DE" dirty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de-DE" dirty="0" smtClean="0"/>
              <a:t>Wir brauchen</a:t>
            </a:r>
            <a:endParaRPr lang="cs-CZ" dirty="0"/>
          </a:p>
        </p:txBody>
      </p:sp>
      <p:pic>
        <p:nvPicPr>
          <p:cNvPr id="2050" name="Picture 2" descr="C:\Documents and Settings\Marie\Dokumenty\Obrázky\Galerie médií\j0403971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556792"/>
            <a:ext cx="1073150" cy="1073150"/>
          </a:xfrm>
          <a:prstGeom prst="rect">
            <a:avLst/>
          </a:prstGeom>
          <a:noFill/>
        </p:spPr>
      </p:pic>
      <p:pic>
        <p:nvPicPr>
          <p:cNvPr id="2051" name="Picture 3" descr="C:\Documents and Settings\Marie\Local Settings\Temporary Internet Files\Content.IE5\0GYNMHC8\MC90021513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1124744"/>
            <a:ext cx="1584176" cy="1878842"/>
          </a:xfrm>
          <a:prstGeom prst="rect">
            <a:avLst/>
          </a:prstGeom>
          <a:noFill/>
        </p:spPr>
      </p:pic>
      <p:pic>
        <p:nvPicPr>
          <p:cNvPr id="2052" name="Picture 4" descr="C:\Documents and Settings\Marie\Local Settings\Temporary Internet Files\Content.IE5\0GYNMHC8\MC90029506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780928"/>
            <a:ext cx="1830629" cy="1316736"/>
          </a:xfrm>
          <a:prstGeom prst="rect">
            <a:avLst/>
          </a:prstGeom>
          <a:noFill/>
        </p:spPr>
      </p:pic>
      <p:pic>
        <p:nvPicPr>
          <p:cNvPr id="2053" name="Picture 5" descr="C:\Documents and Settings\Marie\Local Settings\Temporary Internet Files\Content.IE5\9GQTM8JZ\MC90043258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2852936"/>
            <a:ext cx="1828572" cy="1828572"/>
          </a:xfrm>
          <a:prstGeom prst="rect">
            <a:avLst/>
          </a:prstGeom>
          <a:noFill/>
        </p:spPr>
      </p:pic>
      <p:pic>
        <p:nvPicPr>
          <p:cNvPr id="2054" name="Picture 6" descr="C:\Documents and Settings\Marie\Local Settings\Temporary Internet Files\Content.IE5\L8EK3UE1\MC900432580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2852936"/>
            <a:ext cx="1828572" cy="1828572"/>
          </a:xfrm>
          <a:prstGeom prst="rect">
            <a:avLst/>
          </a:prstGeom>
          <a:noFill/>
        </p:spPr>
      </p:pic>
      <p:pic>
        <p:nvPicPr>
          <p:cNvPr id="2055" name="Picture 7" descr="C:\Documents and Settings\Marie\Local Settings\Temporary Internet Files\Content.IE5\0GYNMHC8\MC90029092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4437112"/>
            <a:ext cx="1692998" cy="1665838"/>
          </a:xfrm>
          <a:prstGeom prst="rect">
            <a:avLst/>
          </a:prstGeom>
          <a:noFill/>
        </p:spPr>
      </p:pic>
      <p:sp>
        <p:nvSpPr>
          <p:cNvPr id="2056" name="Documents"/>
          <p:cNvSpPr>
            <a:spLocks noEditPoints="1" noChangeArrowheads="1"/>
          </p:cNvSpPr>
          <p:nvPr/>
        </p:nvSpPr>
        <p:spPr bwMode="auto">
          <a:xfrm>
            <a:off x="1547664" y="4293096"/>
            <a:ext cx="1352550" cy="1809750"/>
          </a:xfrm>
          <a:custGeom>
            <a:avLst/>
            <a:gdLst>
              <a:gd name="T0" fmla="*/ 0 w 21600"/>
              <a:gd name="T1" fmla="*/ 2800 h 21600"/>
              <a:gd name="T2" fmla="*/ 3468 w 21600"/>
              <a:gd name="T3" fmla="*/ 0 h 21600"/>
              <a:gd name="T4" fmla="*/ 21653 w 21600"/>
              <a:gd name="T5" fmla="*/ 18828 h 21600"/>
              <a:gd name="T6" fmla="*/ 19954 w 21600"/>
              <a:gd name="T7" fmla="*/ 20214 h 21600"/>
              <a:gd name="T8" fmla="*/ 18256 w 21600"/>
              <a:gd name="T9" fmla="*/ 21628 h 21600"/>
              <a:gd name="T10" fmla="*/ 19954 w 21600"/>
              <a:gd name="T11" fmla="*/ 1428 h 21600"/>
              <a:gd name="T12" fmla="*/ 18256 w 21600"/>
              <a:gd name="T13" fmla="*/ 2800 h 21600"/>
              <a:gd name="T14" fmla="*/ 1645 w 21600"/>
              <a:gd name="T15" fmla="*/ 1428 h 21600"/>
              <a:gd name="T16" fmla="*/ 21600 w 21600"/>
              <a:gd name="T17" fmla="*/ 0 h 21600"/>
              <a:gd name="T18" fmla="*/ 10800 w 21600"/>
              <a:gd name="T19" fmla="*/ 0 h 21600"/>
              <a:gd name="T20" fmla="*/ 0 w 21600"/>
              <a:gd name="T21" fmla="*/ 10800 h 21600"/>
              <a:gd name="T22" fmla="*/ 21600 w 21600"/>
              <a:gd name="T23" fmla="*/ 10800 h 21600"/>
              <a:gd name="T24" fmla="*/ 1645 w 21600"/>
              <a:gd name="T25" fmla="*/ 4171 h 21600"/>
              <a:gd name="T26" fmla="*/ 16522 w 21600"/>
              <a:gd name="T27" fmla="*/ 1731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T24" t="T25" r="T26" b="T27"/>
            <a:pathLst>
              <a:path w="21600" h="21600" extrusionOk="0">
                <a:moveTo>
                  <a:pt x="0" y="18014"/>
                </a:moveTo>
                <a:lnTo>
                  <a:pt x="0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68" y="1428"/>
                </a:lnTo>
                <a:lnTo>
                  <a:pt x="3468" y="0"/>
                </a:lnTo>
                <a:lnTo>
                  <a:pt x="21653" y="0"/>
                </a:lnTo>
                <a:lnTo>
                  <a:pt x="21653" y="18828"/>
                </a:lnTo>
                <a:lnTo>
                  <a:pt x="19954" y="188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16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  <a:path w="21600" h="21600" extrusionOk="0">
                <a:moveTo>
                  <a:pt x="3486" y="1428"/>
                </a:moveTo>
                <a:lnTo>
                  <a:pt x="19954" y="14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86" y="1428"/>
                </a:lnTo>
                <a:close/>
              </a:path>
              <a:path w="21600" h="21600" extrusionOk="0">
                <a:moveTo>
                  <a:pt x="0" y="18014"/>
                </a:moveTo>
                <a:lnTo>
                  <a:pt x="4434" y="180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7" name="Picture 9" descr="C:\Documents and Settings\Marie\Local Settings\Temporary Internet Files\Content.IE5\L8EK3UE1\MC900250669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39952" y="4365104"/>
            <a:ext cx="1780515" cy="2024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machen </a:t>
            </a:r>
            <a:r>
              <a:rPr lang="cs-CZ" dirty="0" err="1" smtClean="0"/>
              <a:t>wir</a:t>
            </a:r>
            <a:r>
              <a:rPr lang="cs-CZ" dirty="0"/>
              <a:t>?</a:t>
            </a:r>
          </a:p>
        </p:txBody>
      </p:sp>
      <p:pic>
        <p:nvPicPr>
          <p:cNvPr id="6" name="Obrázek 0" descr="masky 1_0001.jpg"/>
          <p:cNvPicPr>
            <a:picLocks noGrp="1"/>
          </p:cNvPicPr>
          <p:nvPr>
            <p:ph idx="1"/>
          </p:nvPr>
        </p:nvPicPr>
        <p:blipFill>
          <a:blip r:embed="rId2" cstate="print"/>
          <a:srcRect t="46316" b="12865"/>
          <a:stretch>
            <a:fillRect/>
          </a:stretch>
        </p:blipFill>
        <p:spPr>
          <a:xfrm>
            <a:off x="683568" y="1681541"/>
            <a:ext cx="7667952" cy="436328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Tolle</a:t>
            </a:r>
            <a:r>
              <a:rPr lang="cs-CZ" dirty="0" smtClean="0"/>
              <a:t> </a:t>
            </a:r>
            <a:r>
              <a:rPr lang="cs-CZ" dirty="0" err="1" smtClean="0"/>
              <a:t>Tipps</a:t>
            </a:r>
            <a:r>
              <a:rPr lang="cs-CZ" dirty="0" smtClean="0"/>
              <a:t>! </a:t>
            </a:r>
            <a:r>
              <a:rPr lang="cs-CZ" dirty="0" err="1" smtClean="0"/>
              <a:t>Tiermasken</a:t>
            </a:r>
            <a:r>
              <a:rPr lang="cs-CZ" dirty="0" smtClean="0"/>
              <a:t>!</a:t>
            </a:r>
            <a:endParaRPr lang="cs-CZ" dirty="0"/>
          </a:p>
        </p:txBody>
      </p:sp>
      <p:pic>
        <p:nvPicPr>
          <p:cNvPr id="4" name="Obrázek 1" descr="masky 1_0002.jpg"/>
          <p:cNvPicPr>
            <a:picLocks noGrp="1"/>
          </p:cNvPicPr>
          <p:nvPr>
            <p:ph idx="1"/>
          </p:nvPr>
        </p:nvPicPr>
        <p:blipFill>
          <a:blip r:embed="rId2" cstate="print"/>
          <a:srcRect l="16542" t="51930" b="14854"/>
          <a:stretch>
            <a:fillRect/>
          </a:stretch>
        </p:blipFill>
        <p:spPr>
          <a:xfrm rot="10800000">
            <a:off x="611560" y="1556792"/>
            <a:ext cx="8064896" cy="4896544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de-DE" dirty="0" smtClean="0"/>
              <a:t>Wortschatz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de-DE" dirty="0" smtClean="0"/>
              <a:t>Was für eine…?</a:t>
            </a:r>
          </a:p>
          <a:p>
            <a:r>
              <a:rPr lang="de-DE" dirty="0" smtClean="0"/>
              <a:t>Kannst du mir helfen?</a:t>
            </a:r>
          </a:p>
          <a:p>
            <a:r>
              <a:rPr lang="de-DE" dirty="0" smtClean="0"/>
              <a:t>Brauchen</a:t>
            </a:r>
          </a:p>
          <a:p>
            <a:r>
              <a:rPr lang="de-DE" dirty="0" smtClean="0"/>
              <a:t>Falten</a:t>
            </a:r>
          </a:p>
          <a:p>
            <a:r>
              <a:rPr lang="de-DE" dirty="0" smtClean="0"/>
              <a:t>Zeichnen</a:t>
            </a:r>
          </a:p>
          <a:p>
            <a:r>
              <a:rPr lang="de-DE" dirty="0" smtClean="0"/>
              <a:t>Schneiden</a:t>
            </a:r>
          </a:p>
          <a:p>
            <a:r>
              <a:rPr lang="de-DE" dirty="0" smtClean="0"/>
              <a:t>Kleben</a:t>
            </a:r>
          </a:p>
          <a:p>
            <a:r>
              <a:rPr lang="de-DE" dirty="0" smtClean="0"/>
              <a:t>Fertig</a:t>
            </a:r>
          </a:p>
          <a:p>
            <a:r>
              <a:rPr lang="de-DE" dirty="0" smtClean="0"/>
              <a:t>Die Pappe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de-DE" dirty="0" err="1" smtClean="0"/>
              <a:t>Jakou</a:t>
            </a:r>
            <a:r>
              <a:rPr lang="de-DE" dirty="0" smtClean="0"/>
              <a:t> … ?</a:t>
            </a:r>
          </a:p>
          <a:p>
            <a:r>
              <a:rPr lang="de-DE" dirty="0" smtClean="0"/>
              <a:t>M</a:t>
            </a:r>
            <a:r>
              <a:rPr lang="cs-CZ" dirty="0" err="1" smtClean="0"/>
              <a:t>ůžeš</a:t>
            </a:r>
            <a:r>
              <a:rPr lang="cs-CZ" dirty="0" smtClean="0"/>
              <a:t> mi pomoci?</a:t>
            </a:r>
          </a:p>
          <a:p>
            <a:r>
              <a:rPr lang="cs-CZ" dirty="0" smtClean="0"/>
              <a:t>Potřebovat</a:t>
            </a:r>
          </a:p>
          <a:p>
            <a:r>
              <a:rPr lang="cs-CZ" dirty="0" smtClean="0"/>
              <a:t>Skládat</a:t>
            </a:r>
          </a:p>
          <a:p>
            <a:r>
              <a:rPr lang="cs-CZ" dirty="0" smtClean="0"/>
              <a:t>Kreslit</a:t>
            </a:r>
          </a:p>
          <a:p>
            <a:r>
              <a:rPr lang="cs-CZ" dirty="0" smtClean="0"/>
              <a:t>Stříhat</a:t>
            </a:r>
          </a:p>
          <a:p>
            <a:r>
              <a:rPr lang="cs-CZ" dirty="0" smtClean="0"/>
              <a:t>Lepit</a:t>
            </a:r>
          </a:p>
          <a:p>
            <a:r>
              <a:rPr lang="cs-CZ" dirty="0" smtClean="0"/>
              <a:t>Hotovo</a:t>
            </a:r>
          </a:p>
          <a:p>
            <a:r>
              <a:rPr lang="cs-CZ" dirty="0" smtClean="0"/>
              <a:t>Lepenka, karton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Obrázky: Klipart – http//office.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r>
              <a:rPr lang="cs-CZ" dirty="0" smtClean="0"/>
              <a:t>Učebnice: Start </a:t>
            </a:r>
            <a:r>
              <a:rPr lang="cs-CZ" dirty="0" err="1" smtClean="0"/>
              <a:t>mit</a:t>
            </a:r>
            <a:r>
              <a:rPr lang="cs-CZ" dirty="0" smtClean="0"/>
              <a:t> Max 1 ( O. Fišerová, M. </a:t>
            </a:r>
            <a:r>
              <a:rPr lang="cs-CZ" dirty="0" err="1" smtClean="0"/>
              <a:t>Zbranková</a:t>
            </a:r>
            <a:r>
              <a:rPr lang="cs-CZ" dirty="0" smtClean="0"/>
              <a:t> ), Nakladatelství </a:t>
            </a:r>
            <a:r>
              <a:rPr lang="cs-CZ" dirty="0" err="1" smtClean="0"/>
              <a:t>Fraus</a:t>
            </a:r>
            <a:r>
              <a:rPr lang="cs-CZ" dirty="0" smtClean="0"/>
              <a:t> Plzeň 2000, s. 74, 75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210</Words>
  <Application>Microsoft Office PowerPoint</Application>
  <PresentationFormat>Předvádění na obrazovce (4:3)</PresentationFormat>
  <Paragraphs>60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ANOTACE</vt:lpstr>
      <vt:lpstr>Wir basteln eine Maske</vt:lpstr>
      <vt:lpstr>Snímek 4</vt:lpstr>
      <vt:lpstr>Was brauchen wir?</vt:lpstr>
      <vt:lpstr>Was machen wir?</vt:lpstr>
      <vt:lpstr>Tolle Tipps! Tiermasken!</vt:lpstr>
      <vt:lpstr>Wortschatz</vt:lpstr>
      <vt:lpstr>ZDROJE</vt:lpstr>
    </vt:vector>
  </TitlesOfParts>
  <Company>MT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Wir basteln eine Maske</dc:title>
  <dc:creator>Marie Tomanová</dc:creator>
  <cp:lastModifiedBy>Marie Tomanová</cp:lastModifiedBy>
  <cp:revision>9</cp:revision>
  <dcterms:created xsi:type="dcterms:W3CDTF">2011-03-23T14:33:43Z</dcterms:created>
  <dcterms:modified xsi:type="dcterms:W3CDTF">2013-01-16T14:04:02Z</dcterms:modified>
</cp:coreProperties>
</file>