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72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01" autoAdjust="0"/>
    <p:restoredTop sz="94660"/>
  </p:normalViewPr>
  <p:slideViewPr>
    <p:cSldViewPr>
      <p:cViewPr varScale="1">
        <p:scale>
          <a:sx n="70" d="100"/>
          <a:sy n="70" d="100"/>
        </p:scale>
        <p:origin x="-5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rl_I_av_England,_m%C3%A5lning_av_Anthonis_van_Dyck_fr%C3%A5n_1632.jpg" TargetMode="External"/><Relationship Id="rId2" Type="http://schemas.openxmlformats.org/officeDocument/2006/relationships/hyperlink" Target="http://cs.wikipedia.org/wiki/Soubor:Anne,_Queen_of_Great_Britai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Charles_II_of_England.jpe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84976" cy="4608512"/>
          </a:xfrm>
        </p:spPr>
        <p:txBody>
          <a:bodyPr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Soukromé gymnázium AD FONTES, o.p.s.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Číslo programu: 	CZ.1.07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programu:	OP Vzdělávání pro konkurenceschopnost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projektu: 	Moderní škola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Název: 		I/2 – Inovace a zkvalitnění výuky směřující k rozvoji čtenářské a 			informační gramotnosti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Autor: 		Mgr. Vladimír Prošek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Téma:  		Dějiny novověku (počátek 17. století – 1. polovina 18. století)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FAKTA ANGLICKÉ REVOLUCE – DOSÁHNĚTE NEJLEPŠÍHO 		VÝSLEDKU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Log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1800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86409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Tato prezentace (.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je zaměřena na dějiny novověku, tématem je Anglická revoluce - od Anglie k Velké Británii 1603 – 1714. Prezentace je určena pro septimu víceletého gymnázia a paralelní třetí ročník čtyřletého gymnázia. Jde o procvičení probírané látky formou soutěže.</a:t>
            </a:r>
          </a:p>
          <a:p>
            <a:pPr marL="0" indent="0">
              <a:spcBef>
                <a:spcPts val="1200"/>
              </a:spcBef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268761"/>
            <a:ext cx="8784976" cy="233169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3886200"/>
            <a:ext cx="8784976" cy="1752600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DOSÁHNĚTE NEJLEPŠÍHO VÝSLEDKU</a:t>
            </a:r>
            <a:endParaRPr lang="cs-CZ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5"/>
            <a:ext cx="4317876" cy="504056"/>
          </a:xfrm>
        </p:spPr>
        <p:txBody>
          <a:bodyPr anchor="t" anchorCtr="0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Kdo je na obrázku?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027 Anna Stuartovn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24660" y="1341438"/>
            <a:ext cx="3427455" cy="5327650"/>
          </a:xfrm>
        </p:spPr>
      </p:pic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Česká královna Alžběta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Marie Stuartovna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Anna Stuartovna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Sofie Hannoverská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Anna Dánská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0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>
                                      <p:cBhvr>
                                        <p:cTn id="51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52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792088"/>
          </a:xfrm>
        </p:spPr>
        <p:txBody>
          <a:bodyPr anchor="t" anchorCtr="0">
            <a:normAutofit lnSpcReduction="10000"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kdy vládl Karel I. Bez parlamentu?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roku 1626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roku 1627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roku 1628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roku 1629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roku 1632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Zástupný symbol pro obsah 8" descr="021 Karel I. Stuart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1628800"/>
            <a:ext cx="3867199" cy="509429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50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51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1152128"/>
          </a:xfrm>
        </p:spPr>
        <p:txBody>
          <a:bodyPr anchor="t" anchorCtr="0">
            <a:normAutofit/>
          </a:bodyPr>
          <a:lstStyle/>
          <a:p>
            <a:pPr algn="ctr"/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Habeas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corpus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act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lze česky vyložit jako?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 o osobní svobodě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 o přísaze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 o právech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 o svobodné volbě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 o mravní čistotě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1152128"/>
          </a:xfrm>
        </p:spPr>
        <p:txBody>
          <a:bodyPr anchor="t" anchorCtr="0"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Oliver Cromwell byl zástupcem strany?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Presbyteriánů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Independentů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Royalistů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Levellerů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Katolíků</a:t>
            </a:r>
          </a:p>
          <a:p>
            <a:pPr marL="457200" indent="-457200">
              <a:buAutoNum type="alphaLcParenR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5"/>
            <a:ext cx="4317876" cy="504056"/>
          </a:xfrm>
        </p:spPr>
        <p:txBody>
          <a:bodyPr anchor="t" anchorCtr="0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Kdo je na obrázku?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Jakub I.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Karel I.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Karel II.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Jakub II.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Vilém III.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Zástupný symbol pro obsah 9" descr="025 Karel II.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83567" y="1383846"/>
            <a:ext cx="3426775" cy="528551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50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51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2592288"/>
          </a:xfrm>
        </p:spPr>
        <p:txBody>
          <a:bodyPr anchor="t" anchorCtr="0"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Která z těchto podmínek nepatřila mezi podmínky parlamentu při sporu s králem Karlem I.?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Potrestat královy rádce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Rozpustit královské vojsko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Zrušit Hvězdicovou komoru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Zastavit vybírání daní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Vzdát se práva zrušit parlamentní zasedání</a:t>
            </a:r>
          </a:p>
          <a:p>
            <a:pPr marL="457200" indent="-457200">
              <a:buAutoNum type="alphaLcParenR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2592288"/>
          </a:xfrm>
        </p:spPr>
        <p:txBody>
          <a:bodyPr anchor="t" anchorCtr="0"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Ve kterých dvou bitvách zvítězilo parlamentní vojsko v první fázi občanské války?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Marston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Mooru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Naseby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Naseby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Prestonu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Limericku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Prestonu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Prestonu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Marston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Mooru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Prestonu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Oxfordu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2592288"/>
          </a:xfrm>
        </p:spPr>
        <p:txBody>
          <a:bodyPr anchor="t" anchorCtr="0"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 které společenské vrstvy opíral Oliver Cromwell svou politickou moc?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šlechtu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anglikánskou církev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podnikatele a měšťany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rolnictvo a nižší šlechtu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puritány a katolíky</a:t>
            </a:r>
          </a:p>
          <a:p>
            <a:pPr marL="457200" indent="-457200">
              <a:buAutoNum type="alphaLcParenR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2592288"/>
          </a:xfrm>
        </p:spPr>
        <p:txBody>
          <a:bodyPr anchor="t" anchorCtr="0"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Co bylo smyslem Zákona o plavbě a obchodu?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Omezit moc Francie na kontinentu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Zabránit Španělům obchodovat s koloniemi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Získat převahu v Baltském moři a omezit Švédy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Získat monopol na dovoz ebenového dřeva z Afriky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Posílit pozici Anglie v mezinárodním obchodu</a:t>
            </a:r>
          </a:p>
          <a:p>
            <a:pPr marL="457200" indent="-457200">
              <a:buAutoNum type="alphaLcParenR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2592288"/>
          </a:xfrm>
        </p:spPr>
        <p:txBody>
          <a:bodyPr anchor="t" anchorCtr="0"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Kdy vzniklo Spojené království Velké Británie?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1689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1702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1707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1714</a:t>
            </a:r>
          </a:p>
          <a:p>
            <a:pPr marL="457200" indent="-457200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1727</a:t>
            </a:r>
          </a:p>
          <a:p>
            <a:pPr marL="457200" indent="-457200">
              <a:buAutoNum type="alphaLcParenR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FAKTA ANGLICKÉ REVOLUCE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4317876" cy="2592288"/>
          </a:xfrm>
        </p:spPr>
        <p:txBody>
          <a:bodyPr anchor="t" anchorCtr="0">
            <a:no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Jak se nazývají dvě politické skupiny, které vznikly v anglickém parlamentu v druhé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pol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17. století?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4319463" cy="5904655"/>
          </a:xfrm>
        </p:spPr>
        <p:txBody>
          <a:bodyPr/>
          <a:lstStyle/>
          <a:p>
            <a:pPr marL="457200" indent="-457200">
              <a:buAutoNum type="alphaLcParenR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Tousandi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Woriové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Thoři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Whisdomové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Tarti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Wárové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Toryové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Whigové</a:t>
            </a:r>
          </a:p>
          <a:p>
            <a:pPr marL="457200" indent="-457200">
              <a:buAutoNum type="alphaLcParenR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Tyroové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Whedmani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4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5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DOSTUPNÉ POD LICENCÍ PUBLIC DOMAIN WWW</a:t>
            </a: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hlinkClick r:id="rId2"/>
              </a:rPr>
              <a:t>http://cs.wikipedia.org/wiki/Soubor:Anne,_Queen_of_Great_Britain.jpg</a:t>
            </a:r>
            <a:r>
              <a:rPr lang="cs-CZ" sz="2000" dirty="0" smtClean="0"/>
              <a:t>, ze dne 23. srpna 2012.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http://cs.wikipedia.org/wiki/Soubor:Karl_I_av_England,_m%C3%A5lning_av_Anthonis_van_Dyck_fr%C3%A5n_1632.jpg</a:t>
            </a:r>
            <a:r>
              <a:rPr lang="cs-CZ" sz="2000" dirty="0" smtClean="0"/>
              <a:t>, ze dne 2. srpna 2012.</a:t>
            </a:r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http://cs.wikipedia.org/wiki/Soubor:Charles_II_of_England.jpeg</a:t>
            </a:r>
            <a:r>
              <a:rPr lang="cs-CZ" sz="2000" dirty="0" smtClean="0"/>
              <a:t>, ze dne 23. srpna 2012.</a:t>
            </a:r>
          </a:p>
          <a:p>
            <a:pPr marL="0" indent="0">
              <a:buNone/>
            </a:pP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92088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Tato pomocná soutěžní prezentace pro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ověřování znalostí u studentů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prokázala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úspěšnost zpracovaného tématu.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 studentů, kterých dosáhli studiem materiálu, odpovídají standardu nebo jsou nadprůměrné. Jsou přiměřené vzhledem k použitému materiálu i věku studentů (septima osmiletého studijního cyklu).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</TotalTime>
  <Words>459</Words>
  <Application>Microsoft Office PowerPoint</Application>
  <PresentationFormat>Předvádění na obrazovce (4:3)</PresentationFormat>
  <Paragraphs>89</Paragraphs>
  <Slides>16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Soukromé gymnázium AD FONTES, o.p.s. Číslo programu:  CZ.1.07 Název programu: OP Vzdělávání pro konkurenceschopnost Název projektu:  Moderní škola Název:   I/2 – Inovace a zkvalitnění výuky směřující k rozvoji čtenářské a    informační gramotnosti Autor:   Mgr. Vladimír Prošek Téma:    Dějiny novověku (počátek 17. století – 1. polovina 18. století)   FAKTA ANGLICKÉ REVOLUCE – DOSÁHNĚTE NEJLEPŠÍHO   VÝSLEDKU</vt:lpstr>
      <vt:lpstr>ANOTACE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FAKTA ANGLICKÉ REVOLUCE</vt:lpstr>
      <vt:lpstr>POUŽITÉ ZDROJE DOSTUPNÉ POD LICENCÍ PUBLIC DOMAIN WWW</vt:lpstr>
      <vt:lpstr>ZHODNOCENÍ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vladimir.prosek</dc:creator>
  <cp:lastModifiedBy>Administrator</cp:lastModifiedBy>
  <cp:revision>28</cp:revision>
  <dcterms:created xsi:type="dcterms:W3CDTF">2012-05-10T11:19:50Z</dcterms:created>
  <dcterms:modified xsi:type="dcterms:W3CDTF">2012-11-20T12:44:32Z</dcterms:modified>
</cp:coreProperties>
</file>