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sldIdLst>
    <p:sldId id="264" r:id="rId3"/>
    <p:sldId id="260" r:id="rId4"/>
    <p:sldId id="256" r:id="rId5"/>
    <p:sldId id="262" r:id="rId6"/>
    <p:sldId id="257" r:id="rId7"/>
    <p:sldId id="258" r:id="rId8"/>
    <p:sldId id="259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VY_22_INOVACE_24_Our school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Téma:Our school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495C6E1-19F0-4D77-92A1-8A0A68630D14}" type="presOf" srcId="{EBC41103-E2E5-4D48-9B4B-425520D3D098}" destId="{50C2F88D-8688-44C2-A854-691F34009D3B}" srcOrd="0" destOrd="0" presId="urn:microsoft.com/office/officeart/2005/8/layout/target3"/>
    <dgm:cxn modelId="{C684B182-B96D-40FD-84A2-2ECA68794830}" type="presOf" srcId="{019433A1-1324-4DE1-9E6F-32B851095F74}" destId="{A3817367-F2BC-482F-8832-FA00B51DCCF3}" srcOrd="0" destOrd="0" presId="urn:microsoft.com/office/officeart/2005/8/layout/target3"/>
    <dgm:cxn modelId="{84C0BE22-0C48-4856-BF6E-7E5371126CA0}" type="presOf" srcId="{DAEA276B-ECF9-46F6-A7D3-4693B2D32BC4}" destId="{F69A1436-182C-465B-AD7F-FE48E0C090C1}" srcOrd="1" destOrd="0" presId="urn:microsoft.com/office/officeart/2005/8/layout/target3"/>
    <dgm:cxn modelId="{CE4FD588-96DB-4865-945F-3FC9B386AA7F}" type="presOf" srcId="{C73C7642-F245-4585-8F88-243F9FAEF6CA}" destId="{97289DF2-90F4-4EC2-A9FC-633B00BAB610}" srcOrd="0" destOrd="0" presId="urn:microsoft.com/office/officeart/2005/8/layout/target3"/>
    <dgm:cxn modelId="{7BC3D3A6-00FF-44CA-9998-BDB4AFB4EB8F}" type="presOf" srcId="{FBBFC3EA-9D9D-4F3A-BEA6-9C2C0E46BF20}" destId="{832BF48F-0145-4429-9E02-8FCA946CCE9E}" srcOrd="1" destOrd="0" presId="urn:microsoft.com/office/officeart/2005/8/layout/target3"/>
    <dgm:cxn modelId="{F900B0A5-3D20-4254-B6B2-EB9F017E9361}" type="presOf" srcId="{39F8B381-5807-488E-AC22-73DD4140ED4A}" destId="{71045F8C-00FA-488E-A7BD-E2E6753D979D}" srcOrd="0" destOrd="0" presId="urn:microsoft.com/office/officeart/2005/8/layout/target3"/>
    <dgm:cxn modelId="{57885C89-DCD4-4905-8D64-4BA0FAC49309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B85547E-50B4-4EB4-9D26-944ADB7556C9}" type="presOf" srcId="{DAEA276B-ECF9-46F6-A7D3-4693B2D32BC4}" destId="{CDED6FE3-AD8F-4ACC-B6B8-710EDDD97598}" srcOrd="0" destOrd="0" presId="urn:microsoft.com/office/officeart/2005/8/layout/target3"/>
    <dgm:cxn modelId="{A0C30BF5-B665-4F84-AFCF-E23C46D76E66}" type="presOf" srcId="{445C7998-7549-48B0-BD68-D4F0167F02E5}" destId="{BC35EE03-4121-4EF9-923D-7CB6D30D358D}" srcOrd="0" destOrd="0" presId="urn:microsoft.com/office/officeart/2005/8/layout/target3"/>
    <dgm:cxn modelId="{8CADFB8B-C26D-4B41-8DB3-879EEBCE42AE}" type="presOf" srcId="{445C7998-7549-48B0-BD68-D4F0167F02E5}" destId="{4D19AB04-24FA-40C2-B203-52AE3D15E171}" srcOrd="1" destOrd="0" presId="urn:microsoft.com/office/officeart/2005/8/layout/target3"/>
    <dgm:cxn modelId="{41A0CE3D-FD28-46E9-9510-7FF0845078AD}" type="presOf" srcId="{C73C7642-F245-4585-8F88-243F9FAEF6CA}" destId="{AA41A67C-3D3F-4AE9-9E0F-5D7F7BB2E741}" srcOrd="1" destOrd="0" presId="urn:microsoft.com/office/officeart/2005/8/layout/target3"/>
    <dgm:cxn modelId="{CD0B7E4A-06FA-4C51-A84A-CA0D65D75A3B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0ED98AA-E12C-4D8D-ACAB-F72BBA9E1194}" type="presOf" srcId="{FBBFC3EA-9D9D-4F3A-BEA6-9C2C0E46BF20}" destId="{643EA938-EDE0-4533-ACCC-D2BD6F3A527C}" srcOrd="0" destOrd="0" presId="urn:microsoft.com/office/officeart/2005/8/layout/target3"/>
    <dgm:cxn modelId="{11CBE0B1-2609-46CE-932F-70B444ED0E8F}" type="presParOf" srcId="{71045F8C-00FA-488E-A7BD-E2E6753D979D}" destId="{3577EC6B-C980-4F34-8C69-4365E7B8FC8C}" srcOrd="0" destOrd="0" presId="urn:microsoft.com/office/officeart/2005/8/layout/target3"/>
    <dgm:cxn modelId="{741A570B-86E1-4E27-A601-1A97D9E7015A}" type="presParOf" srcId="{71045F8C-00FA-488E-A7BD-E2E6753D979D}" destId="{6940EB87-DC1D-4BC3-9408-9AC2E1FFC039}" srcOrd="1" destOrd="0" presId="urn:microsoft.com/office/officeart/2005/8/layout/target3"/>
    <dgm:cxn modelId="{C90F3691-FF4F-4F9D-A777-48926EE7BE0B}" type="presParOf" srcId="{71045F8C-00FA-488E-A7BD-E2E6753D979D}" destId="{BC35EE03-4121-4EF9-923D-7CB6D30D358D}" srcOrd="2" destOrd="0" presId="urn:microsoft.com/office/officeart/2005/8/layout/target3"/>
    <dgm:cxn modelId="{E7503654-97B6-4B68-B543-3BBC898505AE}" type="presParOf" srcId="{71045F8C-00FA-488E-A7BD-E2E6753D979D}" destId="{C95EEA27-3CBF-4645-A92D-9D8AF5C1CBFC}" srcOrd="3" destOrd="0" presId="urn:microsoft.com/office/officeart/2005/8/layout/target3"/>
    <dgm:cxn modelId="{03FB665E-BCC1-44FE-AB69-D8DC5AB21738}" type="presParOf" srcId="{71045F8C-00FA-488E-A7BD-E2E6753D979D}" destId="{851BB866-B6AE-4566-893F-4C635BA974FC}" srcOrd="4" destOrd="0" presId="urn:microsoft.com/office/officeart/2005/8/layout/target3"/>
    <dgm:cxn modelId="{C08AE1B1-9357-485A-A541-EAF07AD24F9E}" type="presParOf" srcId="{71045F8C-00FA-488E-A7BD-E2E6753D979D}" destId="{643EA938-EDE0-4533-ACCC-D2BD6F3A527C}" srcOrd="5" destOrd="0" presId="urn:microsoft.com/office/officeart/2005/8/layout/target3"/>
    <dgm:cxn modelId="{ADA5AF2C-DB6B-401B-B63C-A8D4DCCF19E0}" type="presParOf" srcId="{71045F8C-00FA-488E-A7BD-E2E6753D979D}" destId="{92F31B18-D66D-4CC7-89B9-378928DE877D}" srcOrd="6" destOrd="0" presId="urn:microsoft.com/office/officeart/2005/8/layout/target3"/>
    <dgm:cxn modelId="{1E22F6EC-228A-4E5E-83BA-51DDB4B62EA1}" type="presParOf" srcId="{71045F8C-00FA-488E-A7BD-E2E6753D979D}" destId="{902074E1-B931-4618-97F1-FADBE82E9C3C}" srcOrd="7" destOrd="0" presId="urn:microsoft.com/office/officeart/2005/8/layout/target3"/>
    <dgm:cxn modelId="{F30A0CF5-0F6B-42BC-91FC-850613EFDA3A}" type="presParOf" srcId="{71045F8C-00FA-488E-A7BD-E2E6753D979D}" destId="{A3817367-F2BC-482F-8832-FA00B51DCCF3}" srcOrd="8" destOrd="0" presId="urn:microsoft.com/office/officeart/2005/8/layout/target3"/>
    <dgm:cxn modelId="{F4719D5D-25C8-47F3-9DAC-138B9D29C7E4}" type="presParOf" srcId="{71045F8C-00FA-488E-A7BD-E2E6753D979D}" destId="{626ABFF6-56C8-4386-B662-68EC364EED9D}" srcOrd="9" destOrd="0" presId="urn:microsoft.com/office/officeart/2005/8/layout/target3"/>
    <dgm:cxn modelId="{D2663E3E-3845-4B29-AD28-20B8C1F323DE}" type="presParOf" srcId="{71045F8C-00FA-488E-A7BD-E2E6753D979D}" destId="{6DB11F1C-D028-4800-9625-6611CA9DE6D4}" srcOrd="10" destOrd="0" presId="urn:microsoft.com/office/officeart/2005/8/layout/target3"/>
    <dgm:cxn modelId="{1BE21742-5480-42C8-ABA2-2A9033E6818A}" type="presParOf" srcId="{71045F8C-00FA-488E-A7BD-E2E6753D979D}" destId="{CDED6FE3-AD8F-4ACC-B6B8-710EDDD97598}" srcOrd="11" destOrd="0" presId="urn:microsoft.com/office/officeart/2005/8/layout/target3"/>
    <dgm:cxn modelId="{321D234F-3B21-4A1A-8A96-C679F7831D14}" type="presParOf" srcId="{71045F8C-00FA-488E-A7BD-E2E6753D979D}" destId="{397AC6D7-84A6-4150-958F-83C92D9ACF38}" srcOrd="12" destOrd="0" presId="urn:microsoft.com/office/officeart/2005/8/layout/target3"/>
    <dgm:cxn modelId="{7C8EDA3F-C6C1-498F-9245-E362D497840A}" type="presParOf" srcId="{71045F8C-00FA-488E-A7BD-E2E6753D979D}" destId="{D7419528-33A6-416D-9E64-B3F7915C5149}" srcOrd="13" destOrd="0" presId="urn:microsoft.com/office/officeart/2005/8/layout/target3"/>
    <dgm:cxn modelId="{F52B6EE9-68E0-4BB9-9D9A-C6A992B349B9}" type="presParOf" srcId="{71045F8C-00FA-488E-A7BD-E2E6753D979D}" destId="{97289DF2-90F4-4EC2-A9FC-633B00BAB610}" srcOrd="14" destOrd="0" presId="urn:microsoft.com/office/officeart/2005/8/layout/target3"/>
    <dgm:cxn modelId="{56D018D0-0D18-4A31-9BB4-E718A693C16B}" type="presParOf" srcId="{71045F8C-00FA-488E-A7BD-E2E6753D979D}" destId="{234EBA9D-95B4-4C20-A84E-6F65F1085DC6}" srcOrd="15" destOrd="0" presId="urn:microsoft.com/office/officeart/2005/8/layout/target3"/>
    <dgm:cxn modelId="{8E5FC2AC-323F-4F79-86E6-7856E3E1669D}" type="presParOf" srcId="{71045F8C-00FA-488E-A7BD-E2E6753D979D}" destId="{12255512-213F-41DF-90A6-8B4CD74A2B52}" srcOrd="16" destOrd="0" presId="urn:microsoft.com/office/officeart/2005/8/layout/target3"/>
    <dgm:cxn modelId="{93236C1A-FCA4-4742-A94E-08B8F8ADC2C7}" type="presParOf" srcId="{71045F8C-00FA-488E-A7BD-E2E6753D979D}" destId="{50C2F88D-8688-44C2-A854-691F34009D3B}" srcOrd="17" destOrd="0" presId="urn:microsoft.com/office/officeart/2005/8/layout/target3"/>
    <dgm:cxn modelId="{6EFE7CF1-5473-475B-A61F-A87E40452E61}" type="presParOf" srcId="{71045F8C-00FA-488E-A7BD-E2E6753D979D}" destId="{4D19AB04-24FA-40C2-B203-52AE3D15E171}" srcOrd="18" destOrd="0" presId="urn:microsoft.com/office/officeart/2005/8/layout/target3"/>
    <dgm:cxn modelId="{401408E9-B8A2-417D-AB38-645642AEAFDA}" type="presParOf" srcId="{71045F8C-00FA-488E-A7BD-E2E6753D979D}" destId="{832BF48F-0145-4429-9E02-8FCA946CCE9E}" srcOrd="19" destOrd="0" presId="urn:microsoft.com/office/officeart/2005/8/layout/target3"/>
    <dgm:cxn modelId="{BC5DB2A6-EB46-4AC8-A2D3-0EF611FC34E2}" type="presParOf" srcId="{71045F8C-00FA-488E-A7BD-E2E6753D979D}" destId="{E7297F21-D4FD-4A41-AE58-814D01A6B5E7}" srcOrd="20" destOrd="0" presId="urn:microsoft.com/office/officeart/2005/8/layout/target3"/>
    <dgm:cxn modelId="{3000A815-E2B7-4C99-BD5C-B2CD4B3597D1}" type="presParOf" srcId="{71045F8C-00FA-488E-A7BD-E2E6753D979D}" destId="{F69A1436-182C-465B-AD7F-FE48E0C090C1}" srcOrd="21" destOrd="0" presId="urn:microsoft.com/office/officeart/2005/8/layout/target3"/>
    <dgm:cxn modelId="{E95DEDF9-5E96-4346-A098-FB12E3706256}" type="presParOf" srcId="{71045F8C-00FA-488E-A7BD-E2E6753D979D}" destId="{AA41A67C-3D3F-4AE9-9E0F-5D7F7BB2E741}" srcOrd="22" destOrd="0" presId="urn:microsoft.com/office/officeart/2005/8/layout/target3"/>
    <dgm:cxn modelId="{DB7FABBD-41A3-4BF6-A20A-5B810D6783D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VY_22_INOVACE_24_Our school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Téma:Our school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667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893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343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675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27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408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590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12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1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31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620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9D2C0B6-FD01-4480-9CA2-EDBBF31BE1F3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C781582-951B-477B-A887-51B2AE7FC8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406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453365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5830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4.ročník</a:t>
            </a:r>
          </a:p>
          <a:p>
            <a:r>
              <a:rPr lang="cs-CZ" smtClean="0"/>
              <a:t>Procvičuje učivo učebnice Chit Chat 2,Unit 7/school subjects/</a:t>
            </a:r>
          </a:p>
          <a:p>
            <a:r>
              <a:rPr lang="cs-CZ" smtClean="0"/>
              <a:t>Obsahuje 2 texty k doplňování slov a </a:t>
            </a:r>
            <a:r>
              <a:rPr lang="cs-CZ" smtClean="0"/>
              <a:t>anketu-Mé oblíbené </a:t>
            </a:r>
            <a:r>
              <a:rPr lang="cs-CZ" smtClean="0"/>
              <a:t>předměty.</a:t>
            </a:r>
          </a:p>
          <a:p>
            <a:r>
              <a:rPr lang="cs-CZ" smtClean="0"/>
              <a:t>Pracujeme společně s interaktivní tabulí,žáci se u tabule střídají</a:t>
            </a:r>
          </a:p>
          <a:p>
            <a:r>
              <a:rPr lang="cs-CZ" smtClean="0"/>
              <a:t>Inovace:využití interaktivní tabule vybízí žáky k aktivnímu osvojení učiva</a:t>
            </a:r>
          </a:p>
        </p:txBody>
      </p:sp>
    </p:spTree>
    <p:extLst>
      <p:ext uri="{BB962C8B-B14F-4D97-AF65-F5344CB8AC3E}">
        <p14:creationId xmlns:p14="http://schemas.microsoft.com/office/powerpoint/2010/main" val="2934729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6921" y="1770399"/>
            <a:ext cx="6400800" cy="1924050"/>
          </a:xfrm>
        </p:spPr>
        <p:txBody>
          <a:bodyPr/>
          <a:lstStyle/>
          <a:p>
            <a:r>
              <a:rPr lang="cs-CZ" smtClean="0"/>
              <a:t>OUR SCHOOL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38054" y="3933056"/>
            <a:ext cx="6400800" cy="1522862"/>
          </a:xfrm>
        </p:spPr>
        <p:txBody>
          <a:bodyPr/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1027" name="Picture 3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211" y="1851695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985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Doplň chybějící slova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3200" smtClean="0"/>
              <a:t>Do textu/Our school/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3200" smtClean="0"/>
              <a:t>Do vět </a:t>
            </a:r>
          </a:p>
          <a:p>
            <a:pPr marL="0" indent="0">
              <a:buNone/>
            </a:pPr>
            <a:endParaRPr lang="cs-CZ" sz="3200" smtClean="0"/>
          </a:p>
          <a:p>
            <a:pPr>
              <a:buFont typeface="Wingdings" pitchFamily="2" charset="2"/>
              <a:buChar char="q"/>
            </a:pPr>
            <a:r>
              <a:rPr lang="cs-CZ" sz="3200" smtClean="0"/>
              <a:t>Anketa</a:t>
            </a:r>
          </a:p>
          <a:p>
            <a:pPr marL="0" indent="0">
              <a:buNone/>
            </a:pPr>
            <a:r>
              <a:rPr lang="cs-CZ" sz="3200"/>
              <a:t> </a:t>
            </a:r>
            <a:r>
              <a:rPr lang="cs-CZ" sz="3200" smtClean="0"/>
              <a:t> /</a:t>
            </a:r>
            <a:r>
              <a:rPr lang="cs-CZ" sz="3200" smtClean="0"/>
              <a:t>Mé oblíbené předměty/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3934176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OUR SCHOOL</a:t>
            </a:r>
            <a:endParaRPr lang="cs-CZ"/>
          </a:p>
        </p:txBody>
      </p:sp>
      <p:pic>
        <p:nvPicPr>
          <p:cNvPr id="2051" name="Picture 3" descr="C:\Users\Kolářová\AppData\Local\Microsoft\Windows\Temporary Internet Files\Content.IE5\CFCVX2EO\MP9004395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762" y="4665712"/>
            <a:ext cx="1597238" cy="21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Our school is called________________________.</a:t>
            </a:r>
          </a:p>
          <a:p>
            <a:pPr marL="0" indent="0">
              <a:buNone/>
            </a:pPr>
            <a:r>
              <a:rPr lang="cs-CZ" smtClean="0"/>
              <a:t>It´s  a___________school with  a nice garden. </a:t>
            </a:r>
          </a:p>
          <a:p>
            <a:pPr marL="0" indent="0">
              <a:buNone/>
            </a:pPr>
            <a:r>
              <a:rPr lang="cs-CZ" smtClean="0"/>
              <a:t>There are ____________and  secondary school.</a:t>
            </a:r>
          </a:p>
          <a:p>
            <a:pPr marL="0" indent="0">
              <a:buNone/>
            </a:pPr>
            <a:r>
              <a:rPr lang="cs-CZ" smtClean="0"/>
              <a:t>Our headmaster is_____________________.</a:t>
            </a:r>
          </a:p>
          <a:p>
            <a:pPr marL="0" indent="0">
              <a:buNone/>
            </a:pPr>
            <a:r>
              <a:rPr lang="cs-CZ" smtClean="0"/>
              <a:t>I´m in class _______.There are_______boys  and </a:t>
            </a:r>
          </a:p>
          <a:p>
            <a:pPr marL="0" indent="0">
              <a:buNone/>
            </a:pPr>
            <a:r>
              <a:rPr lang="cs-CZ" smtClean="0"/>
              <a:t>______girls.Our class teacher´s name is _______</a:t>
            </a:r>
          </a:p>
          <a:p>
            <a:pPr marL="0" indent="0">
              <a:buNone/>
            </a:pPr>
            <a:r>
              <a:rPr lang="cs-CZ" smtClean="0"/>
              <a:t>_____________.Our english teacher is __________.</a:t>
            </a:r>
          </a:p>
          <a:p>
            <a:pPr marL="0" indent="0">
              <a:buNone/>
            </a:pPr>
            <a:r>
              <a:rPr lang="cs-CZ" smtClean="0"/>
              <a:t>We start first lesson at __________o´clock.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011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Complete the sentences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mtClean="0"/>
              <a:t>Today we ´ve got Maths at ___________.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We ´ve got ________ and _________every day.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We haven´t got school on ______________.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We ´ve got _________ after lunch break.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We´ve got Science on ________and ___________.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We haven´t got_________  on Wednesday,but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we´ve got __________________________________</a:t>
            </a:r>
          </a:p>
          <a:p>
            <a:pPr marL="0" indent="0">
              <a:buNone/>
            </a:pPr>
            <a:r>
              <a:rPr lang="cs-CZ" smtClean="0"/>
              <a:t>    ____________________________________________</a:t>
            </a:r>
          </a:p>
          <a:p>
            <a:pPr marL="0" indent="0">
              <a:buNone/>
            </a:pPr>
            <a:r>
              <a:rPr lang="cs-CZ" smtClean="0"/>
              <a:t>    ____________________________________________</a:t>
            </a:r>
          </a:p>
          <a:p>
            <a:pPr>
              <a:buFont typeface="Wingdings" pitchFamily="2" charset="2"/>
              <a:buChar char="v"/>
            </a:pPr>
            <a:endParaRPr lang="cs-CZ" smtClean="0"/>
          </a:p>
          <a:p>
            <a:pPr marL="0" indent="0">
              <a:buNone/>
            </a:pPr>
            <a:endParaRPr lang="cs-CZ" smtClean="0"/>
          </a:p>
          <a:p>
            <a:pPr>
              <a:buFont typeface="Wingdings" pitchFamily="2" charset="2"/>
              <a:buChar char="v"/>
            </a:pPr>
            <a:endParaRPr lang="cs-CZ"/>
          </a:p>
        </p:txBody>
      </p:sp>
      <p:pic>
        <p:nvPicPr>
          <p:cNvPr id="3075" name="Picture 3" descr="C:\Users\Kolářová\AppData\Local\Microsoft\Windows\Temporary Internet Files\Content.IE5\S1JEQ4I9\MP9004395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869160"/>
            <a:ext cx="2048272" cy="20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308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My favourite subjects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7125776"/>
              </p:ext>
            </p:extLst>
          </p:nvPr>
        </p:nvGraphicFramePr>
        <p:xfrm>
          <a:off x="2195736" y="1772816"/>
          <a:ext cx="6012000" cy="43199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8458"/>
                <a:gridCol w="3363542"/>
              </a:tblGrid>
              <a:tr h="392727">
                <a:tc>
                  <a:txBody>
                    <a:bodyPr/>
                    <a:lstStyle/>
                    <a:p>
                      <a:r>
                        <a:rPr lang="cs-CZ" smtClean="0"/>
                        <a:t>school</a:t>
                      </a:r>
                      <a:r>
                        <a:rPr lang="cs-CZ" baseline="0" smtClean="0"/>
                        <a:t> subject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my tick</a:t>
                      </a:r>
                      <a:endParaRPr lang="cs-CZ"/>
                    </a:p>
                  </a:txBody>
                  <a:tcPr/>
                </a:tc>
              </a:tr>
              <a:tr h="392727">
                <a:tc>
                  <a:txBody>
                    <a:bodyPr/>
                    <a:lstStyle/>
                    <a:p>
                      <a:r>
                        <a:rPr lang="cs-CZ" smtClean="0"/>
                        <a:t>Maths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2727">
                <a:tc>
                  <a:txBody>
                    <a:bodyPr/>
                    <a:lstStyle/>
                    <a:p>
                      <a:r>
                        <a:rPr lang="cs-CZ" smtClean="0"/>
                        <a:t>English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2727">
                <a:tc>
                  <a:txBody>
                    <a:bodyPr/>
                    <a:lstStyle/>
                    <a:p>
                      <a:r>
                        <a:rPr lang="cs-CZ" smtClean="0"/>
                        <a:t>Czech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2727">
                <a:tc>
                  <a:txBody>
                    <a:bodyPr/>
                    <a:lstStyle/>
                    <a:p>
                      <a:r>
                        <a:rPr lang="cs-CZ" smtClean="0"/>
                        <a:t>Art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2727">
                <a:tc>
                  <a:txBody>
                    <a:bodyPr/>
                    <a:lstStyle/>
                    <a:p>
                      <a:r>
                        <a:rPr lang="cs-CZ" smtClean="0"/>
                        <a:t>Science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2727">
                <a:tc>
                  <a:txBody>
                    <a:bodyPr/>
                    <a:lstStyle/>
                    <a:p>
                      <a:r>
                        <a:rPr lang="cs-CZ" smtClean="0"/>
                        <a:t>Music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2727">
                <a:tc>
                  <a:txBody>
                    <a:bodyPr/>
                    <a:lstStyle/>
                    <a:p>
                      <a:r>
                        <a:rPr lang="cs-CZ" smtClean="0"/>
                        <a:t>I.T.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2727">
                <a:tc>
                  <a:txBody>
                    <a:bodyPr/>
                    <a:lstStyle/>
                    <a:p>
                      <a:r>
                        <a:rPr lang="cs-CZ" smtClean="0"/>
                        <a:t>P.E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2727">
                <a:tc>
                  <a:txBody>
                    <a:bodyPr/>
                    <a:lstStyle/>
                    <a:p>
                      <a:r>
                        <a:rPr lang="cs-CZ" smtClean="0"/>
                        <a:t>History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2727">
                <a:tc>
                  <a:txBody>
                    <a:bodyPr/>
                    <a:lstStyle/>
                    <a:p>
                      <a:r>
                        <a:rPr lang="cs-CZ" smtClean="0"/>
                        <a:t>Geography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Kolářová\AppData\Local\Microsoft\Windows\Temporary Internet Files\Content.IE5\K0O7W0UI\MC900423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6632"/>
            <a:ext cx="1440160" cy="141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7664" y="548680"/>
            <a:ext cx="3110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Označ oblíbené předměty.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6309320"/>
            <a:ext cx="69765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>
                <a:solidFill>
                  <a:schemeClr val="accent5"/>
                </a:solidFill>
              </a:rPr>
              <a:t>My favourite subject  is ____________.</a:t>
            </a:r>
            <a:endParaRPr lang="cs-CZ" sz="2800" b="1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1996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Ilustrace.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888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TC010258013[[fn=Motiv Nekonečno]]</Template>
  <TotalTime>110</TotalTime>
  <Words>250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1</vt:lpstr>
      <vt:lpstr>Motiv systému Office</vt:lpstr>
      <vt:lpstr>Prezentace aplikace PowerPoint</vt:lpstr>
      <vt:lpstr>Anotace</vt:lpstr>
      <vt:lpstr>OUR SCHOOL</vt:lpstr>
      <vt:lpstr>Obsah</vt:lpstr>
      <vt:lpstr>OUR SCHOOL</vt:lpstr>
      <vt:lpstr>Complete the sentences</vt:lpstr>
      <vt:lpstr>My favourite subjects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12</cp:revision>
  <dcterms:created xsi:type="dcterms:W3CDTF">2012-02-28T14:40:38Z</dcterms:created>
  <dcterms:modified xsi:type="dcterms:W3CDTF">2012-02-28T18:41:22Z</dcterms:modified>
</cp:coreProperties>
</file>