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2" r:id="rId6"/>
    <p:sldId id="273" r:id="rId7"/>
    <p:sldId id="262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yllotalpa_gryllotalpa_MHNT.jpg" TargetMode="External"/><Relationship Id="rId2" Type="http://schemas.openxmlformats.org/officeDocument/2006/relationships/hyperlink" Target="http://cs.wikipedia.org/wiki/Soubor:Heupferd_fg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ombus_terrestris1_trzmiel_ziemny_small.jpg" TargetMode="External"/><Relationship Id="rId4" Type="http://schemas.openxmlformats.org/officeDocument/2006/relationships/hyperlink" Target="http://cs.wikipedia.org/wiki/Soubor:Colorado_potato_bee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VY_52_INOVACE_13_HMYZ_NA_POLI_V_PUDE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HMYZ-NA POLI A V PŮDĚ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pl-PL" sz="1800" b="1" dirty="0"/>
              <a:t>HMYZ-NA POLI A V </a:t>
            </a:r>
            <a:r>
              <a:rPr lang="pl-PL" sz="1800" b="1" dirty="0" smtClean="0"/>
              <a:t>PŮDĚ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pl-PL" sz="3600" b="1" dirty="0" smtClean="0">
                <a:latin typeface="Arial" pitchFamily="34" charset="0"/>
                <a:cs typeface="Arial" pitchFamily="34" charset="0"/>
              </a:rPr>
              <a:t>HMYZ ŽIJÍCÍ NA </a:t>
            </a:r>
            <a:r>
              <a:rPr lang="pl-PL" sz="3600" b="1" dirty="0">
                <a:latin typeface="Arial" pitchFamily="34" charset="0"/>
                <a:cs typeface="Arial" pitchFamily="34" charset="0"/>
              </a:rPr>
              <a:t>POLI A V PŮDĚ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10.01.2012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7.ročník,V/2/X,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Člověk a příroda, Přírodopis, </a:t>
            </a:r>
            <a:r>
              <a:rPr lang="pl-PL" sz="1200" b="1" dirty="0"/>
              <a:t>HMYZ-NA POLI A V PŮDĚ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ýskyt druhů jsou ovlivněny druhem pěstovaných hospodářských rostlin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žitečnost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opylování kulturních rostlin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ubení škodlivých druhů hmyzu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kodlivost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izopasí na rostlinách (ničí části rostlin)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ZÁSTUPCI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KOBYLKA ZELENÁ</a:t>
            </a:r>
          </a:p>
          <a:p>
            <a:pPr lvl="1"/>
            <a:r>
              <a:rPr lang="cs-CZ" dirty="0" smtClean="0">
                <a:latin typeface="+mj-lt"/>
              </a:rPr>
              <a:t>Ochranné zbarvení, masožravá, silná kusadla, dlouhá tykadla, mohutné zadní nohy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  <a:latin typeface="+mj-lt"/>
              </a:rPr>
              <a:t>Užitečná</a:t>
            </a:r>
            <a:r>
              <a:rPr lang="cs-CZ" dirty="0" smtClean="0">
                <a:latin typeface="+mj-lt"/>
              </a:rPr>
              <a:t> – živí se škodlivým hmyzem</a:t>
            </a:r>
          </a:p>
          <a:p>
            <a:pPr marL="457200" lvl="1" indent="0">
              <a:buNone/>
            </a:pPr>
            <a:endParaRPr lang="cs-CZ" dirty="0" smtClean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756" y="4077072"/>
            <a:ext cx="370041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KRTONOŽKA OBECNÁ</a:t>
            </a:r>
          </a:p>
          <a:p>
            <a:pPr lvl="1"/>
            <a:r>
              <a:rPr lang="cs-CZ" dirty="0" smtClean="0"/>
              <a:t>Přední nohy hrabavé, výskyt v kyprých půdách</a:t>
            </a:r>
          </a:p>
          <a:p>
            <a:pPr lvl="1"/>
            <a:r>
              <a:rPr lang="cs-CZ" dirty="0" smtClean="0">
                <a:solidFill>
                  <a:srgbClr val="0000FF"/>
                </a:solidFill>
              </a:rPr>
              <a:t>Škodlivá</a:t>
            </a:r>
            <a:r>
              <a:rPr lang="cs-CZ" dirty="0" smtClean="0"/>
              <a:t> – larvy ožírají kořínky rostlin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75" y="2491331"/>
            <a:ext cx="2037581" cy="3790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0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MANDELINKA BRAMBOROVÁ</a:t>
            </a:r>
          </a:p>
          <a:p>
            <a:pPr lvl="1"/>
            <a:r>
              <a:rPr lang="cs-CZ" dirty="0" smtClean="0"/>
              <a:t>Dlouhá 10-15mm, vypouklé tělo, krovky zbarveny žlutočernými proužky, vajíčka snáší na spodní stranu listů brambor</a:t>
            </a:r>
          </a:p>
          <a:p>
            <a:pPr lvl="1"/>
            <a:r>
              <a:rPr lang="cs-CZ" dirty="0" smtClean="0">
                <a:solidFill>
                  <a:srgbClr val="0000FF"/>
                </a:solidFill>
              </a:rPr>
              <a:t>Škodlivá</a:t>
            </a:r>
            <a:r>
              <a:rPr lang="cs-CZ" dirty="0" smtClean="0"/>
              <a:t> – larvy ožírají listy brambor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212976"/>
            <a:ext cx="4530080" cy="3295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60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ČMELÁK ZEMNÍ</a:t>
            </a:r>
          </a:p>
          <a:p>
            <a:pPr lvl="1"/>
            <a:r>
              <a:rPr lang="cs-CZ" smtClean="0"/>
              <a:t>2cm </a:t>
            </a:r>
            <a:r>
              <a:rPr lang="cs-CZ" dirty="0"/>
              <a:t>dlouhý, t</a:t>
            </a:r>
            <a:r>
              <a:rPr lang="cs-CZ" dirty="0" smtClean="0"/>
              <a:t>ělo </a:t>
            </a:r>
            <a:r>
              <a:rPr lang="cs-CZ" dirty="0"/>
              <a:t>je oválné, černé barvy se žlutohnědým pruhem za </a:t>
            </a:r>
            <a:r>
              <a:rPr lang="cs-CZ" dirty="0" smtClean="0"/>
              <a:t>hlavou, konec zadečku bílý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Užitečný</a:t>
            </a:r>
            <a:r>
              <a:rPr lang="cs-CZ" dirty="0" smtClean="0"/>
              <a:t> – pro opylování květů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82191"/>
            <a:ext cx="3911525" cy="3577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21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užitečný hmyz žijící na poli a v půdě?</a:t>
            </a:r>
          </a:p>
          <a:p>
            <a:pPr marL="0" indent="0">
              <a:buNone/>
            </a:pPr>
            <a:r>
              <a:rPr lang="cs-CZ" b="1" dirty="0" smtClean="0"/>
              <a:t>Kobylka zelená, čmelák zemní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Vyjmenuj škodlivý hmyz žijící na poli a v půdě?</a:t>
            </a:r>
          </a:p>
          <a:p>
            <a:pPr marL="0" indent="0">
              <a:buNone/>
            </a:pPr>
            <a:r>
              <a:rPr lang="cs-CZ" b="1" dirty="0" smtClean="0"/>
              <a:t>Krtonožka obecná, mandelinka bramborová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cs.wikipedia.org/wiki/Soubor:Heupferd_fg01.jpg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cs.wikipedia.org/wiki/Soubor:Gryllotalpa_gryllotalpa_MHNT.jpg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cs.wikipedia.org/wiki/Soubor:Colorado_potato_beetle.jpg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cs.wikipedia.org/wiki/Soubor:Bombus_terrestris1_trzmiel_ziemny_small.jpg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8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200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HMYZ ŽIJÍCÍ NA POLI A V PŮDĚ</vt:lpstr>
      <vt:lpstr>ZÁSTUPCI</vt:lpstr>
      <vt:lpstr>Prezentace aplikace PowerPoint</vt:lpstr>
      <vt:lpstr>Prezentace aplikace PowerPoint</vt:lpstr>
      <vt:lpstr>Prezentace aplikace PowerPoint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39</cp:revision>
  <dcterms:created xsi:type="dcterms:W3CDTF">2012-09-06T12:02:09Z</dcterms:created>
  <dcterms:modified xsi:type="dcterms:W3CDTF">2013-01-10T10:56:07Z</dcterms:modified>
</cp:coreProperties>
</file>