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0" r:id="rId6"/>
    <p:sldId id="274" r:id="rId7"/>
    <p:sldId id="271" r:id="rId8"/>
    <p:sldId id="272" r:id="rId9"/>
    <p:sldId id="275" r:id="rId10"/>
    <p:sldId id="276" r:id="rId11"/>
    <p:sldId id="273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e/e5/Fomitopsis_pinicola_1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ntoloma_Sinuatum_1.JPG" TargetMode="External"/><Relationship Id="rId3" Type="http://schemas.openxmlformats.org/officeDocument/2006/relationships/hyperlink" Target="http://cs.wikipedia.org/wiki/Soubor:Udoli_plakanaek_03_-_Choros_smolonohy.jpg" TargetMode="External"/><Relationship Id="rId7" Type="http://schemas.openxmlformats.org/officeDocument/2006/relationships/hyperlink" Target="http://cs.wikipedia.org/wiki/Soubor:Boletus_satanas_cropped.jpg" TargetMode="External"/><Relationship Id="rId2" Type="http://schemas.openxmlformats.org/officeDocument/2006/relationships/hyperlink" Target="http://cs.wikipedia.org/wiki/Soubor:Fomitopsis_pinicola_1.JPG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Soubor:Leccinum_versipelle.jpg" TargetMode="External"/><Relationship Id="rId5" Type="http://schemas.openxmlformats.org/officeDocument/2006/relationships/hyperlink" Target="http://cs.wikipedia.org/wiki/Soubor:Parasol-1.jpg" TargetMode="External"/><Relationship Id="rId4" Type="http://schemas.openxmlformats.org/officeDocument/2006/relationships/hyperlink" Target="http://cs.wikipedia.org/wiki/Soubor:2006-10-07_Boletus_aestivalis_cropp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VY_52_INOVACE_21</a:t>
            </a:r>
            <a:r>
              <a:rPr lang="cs-CZ" sz="1800" dirty="0" smtClean="0"/>
              <a:t>_HOUBY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HOUBY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HOUBY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348880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HOUBY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24.01.2013, 6.ročník, V/2/III, Člověk a příroda, Přírodopis, HOUBY,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Základní charakteristika  </a:t>
            </a:r>
            <a:endParaRPr lang="cs-CZ" sz="5400" b="1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672912" y="1988840"/>
            <a:ext cx="7848872" cy="4869160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Věda zabývající se houbami se nazývá mykologie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Typická plodina všech lesních porostů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Nemají listovou zeleň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Živiny přijímají – podhoubím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 odumřelých rostlin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 odumřelých živočichů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 padaného listí či ztrouchnivělého dřeva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SLOŽENÍ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Podhoubí – přijímání živin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Plodnice  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Pochva 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Třeň</a:t>
            </a:r>
            <a:endParaRPr lang="pl-PL" dirty="0" smtClean="0">
              <a:solidFill>
                <a:schemeClr val="tx1"/>
              </a:solidFill>
            </a:endParaRP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Prsten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klobouk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24340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TŘEŇ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98712" y="908720"/>
            <a:ext cx="7848872" cy="24482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je spodní částí </a:t>
            </a:r>
            <a:r>
              <a:rPr lang="cs-CZ" dirty="0" smtClean="0">
                <a:solidFill>
                  <a:schemeClr val="tx1"/>
                </a:solidFill>
              </a:rPr>
              <a:t>plodnic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lidově řečeno "noha" </a:t>
            </a:r>
            <a:r>
              <a:rPr lang="cs-CZ" dirty="0" smtClean="0">
                <a:solidFill>
                  <a:schemeClr val="tx1"/>
                </a:solidFill>
              </a:rPr>
              <a:t>houby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Tvary </a:t>
            </a:r>
            <a:r>
              <a:rPr lang="cs-CZ" dirty="0" smtClean="0">
                <a:solidFill>
                  <a:schemeClr val="tx1"/>
                </a:solidFill>
              </a:rPr>
              <a:t>třeně – válcovitý, soudečkovitý, vřetenovitý, břichatý, kuželovitý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08328" y="2780928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/>
              <a:t>KLOBOUK</a:t>
            </a:r>
            <a:endParaRPr lang="cs-CZ" sz="5400" b="1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08328" y="4005064"/>
            <a:ext cx="7848872" cy="24482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je horní částí </a:t>
            </a:r>
            <a:r>
              <a:rPr lang="cs-CZ" dirty="0" smtClean="0">
                <a:solidFill>
                  <a:schemeClr val="tx1"/>
                </a:solidFill>
              </a:rPr>
              <a:t>plodnice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lidově „</a:t>
            </a:r>
            <a:r>
              <a:rPr lang="cs-CZ" dirty="0" smtClean="0">
                <a:solidFill>
                  <a:schemeClr val="tx1"/>
                </a:solidFill>
              </a:rPr>
              <a:t>hlava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 spodní straně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Lupeny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rourky</a:t>
            </a:r>
          </a:p>
        </p:txBody>
      </p:sp>
    </p:spTree>
    <p:extLst>
      <p:ext uri="{BB962C8B-B14F-4D97-AF65-F5344CB8AC3E}">
        <p14:creationId xmlns:p14="http://schemas.microsoft.com/office/powerpoint/2010/main" val="22414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5" grpId="1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988840"/>
            <a:ext cx="4252623" cy="3805883"/>
          </a:xfrm>
        </p:spPr>
      </p:pic>
      <p:sp>
        <p:nvSpPr>
          <p:cNvPr id="5" name="TextovéPole 4"/>
          <p:cNvSpPr txBox="1"/>
          <p:nvPr/>
        </p:nvSpPr>
        <p:spPr>
          <a:xfrm>
            <a:off x="6948264" y="191683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69331" y="278092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LUPENATÉ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259626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ROURKATÉ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069" y="364502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PRSTEN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41886" y="387989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494116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POCHVA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7332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cxnSp>
        <p:nvCxnSpPr>
          <p:cNvPr id="13" name="Přímá spojnice se šipkou 12"/>
          <p:cNvCxnSpPr>
            <a:stCxn id="7" idx="3"/>
          </p:cNvCxnSpPr>
          <p:nvPr/>
        </p:nvCxnSpPr>
        <p:spPr>
          <a:xfrm>
            <a:off x="1403648" y="2780928"/>
            <a:ext cx="1224136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974402" y="3737357"/>
            <a:ext cx="244547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801649" y="5733256"/>
            <a:ext cx="2122279" cy="175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6" idx="1"/>
          </p:cNvCxnSpPr>
          <p:nvPr/>
        </p:nvCxnSpPr>
        <p:spPr>
          <a:xfrm flipH="1">
            <a:off x="5436097" y="2965594"/>
            <a:ext cx="163323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5220072" y="2101498"/>
            <a:ext cx="1569886" cy="3193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499992" y="4064562"/>
            <a:ext cx="2376264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716016" y="5116216"/>
            <a:ext cx="207394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293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ROZDĚLENÍ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Jedlé </a:t>
            </a:r>
            <a:r>
              <a:rPr lang="cs-CZ" dirty="0" smtClean="0">
                <a:solidFill>
                  <a:schemeClr val="tx1"/>
                </a:solidFill>
              </a:rPr>
              <a:t>– hřib pravý, křemenáč březový, kozák březový, bedla jedlá, hřib dubový, klouzek sličný, liška obecná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Nejedlé – nepoživatelné - troudnatec pásovaný, choroš </a:t>
            </a:r>
            <a:r>
              <a:rPr lang="cs-CZ" dirty="0" err="1" smtClean="0">
                <a:solidFill>
                  <a:schemeClr val="tx1"/>
                </a:solidFill>
              </a:rPr>
              <a:t>smolonohý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dřevnatka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parohnatá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Jedovaté – mochomůrka červená, mochomůrka tygrovaná, závojenka olovová, hřib satan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670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UKÁZKY</a:t>
            </a:r>
            <a:endParaRPr lang="cs-CZ" sz="5400" b="1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71600" y="4869160"/>
            <a:ext cx="1832248" cy="504056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HŘIB DUBOVÝ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Podnadpis 3"/>
          <p:cNvSpPr txBox="1">
            <a:spLocks/>
          </p:cNvSpPr>
          <p:nvPr/>
        </p:nvSpPr>
        <p:spPr>
          <a:xfrm>
            <a:off x="3707904" y="5021560"/>
            <a:ext cx="1832248" cy="50405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BEDLA JEDLÁ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6156176" y="4769532"/>
            <a:ext cx="2664296" cy="50405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KŘEMENÁČ BŘEZOVÝ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14178"/>
            <a:ext cx="2863031" cy="2425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181" y="1514178"/>
            <a:ext cx="2159694" cy="3291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840" y="1421613"/>
            <a:ext cx="2421632" cy="3243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8705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UKÁZKY</a:t>
            </a:r>
            <a:endParaRPr lang="cs-CZ" sz="5400" b="1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467544" y="4869160"/>
            <a:ext cx="3024336" cy="504056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TROUDNATEC PÁSOVANÝ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6012160" y="4769532"/>
            <a:ext cx="2808312" cy="50405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CHOROŠ SMOLONOHÝ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Fomitopsis pinicola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19" y="1412776"/>
            <a:ext cx="3818617" cy="286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799" y="1412775"/>
            <a:ext cx="3818617" cy="286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4287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UKÁZKY</a:t>
            </a:r>
            <a:endParaRPr lang="cs-CZ" sz="5400" b="1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07504" y="4869160"/>
            <a:ext cx="3240360" cy="504056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MOCHOMŮRKA ČERVENÁ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Podnadpis 3"/>
          <p:cNvSpPr txBox="1">
            <a:spLocks/>
          </p:cNvSpPr>
          <p:nvPr/>
        </p:nvSpPr>
        <p:spPr>
          <a:xfrm>
            <a:off x="3995936" y="4769532"/>
            <a:ext cx="1688232" cy="50405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HŘIB SATAN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Podnadpis 3"/>
          <p:cNvSpPr txBox="1">
            <a:spLocks/>
          </p:cNvSpPr>
          <p:nvPr/>
        </p:nvSpPr>
        <p:spPr>
          <a:xfrm>
            <a:off x="6012160" y="4769532"/>
            <a:ext cx="2808312" cy="50405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ZÁVOJENKA OLOVOVÁ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64042"/>
            <a:ext cx="2952328" cy="2214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7728" y="2162906"/>
            <a:ext cx="2824648" cy="2184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5" y="1628800"/>
            <a:ext cx="2217400" cy="2956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902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 jakých částí se skládá houba?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Klobouk, prsten, třeň. Pochva, podhoubí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</a:t>
            </a:r>
            <a:r>
              <a:rPr lang="cs-CZ" dirty="0" smtClean="0"/>
              <a:t>Jak rozdělujeme houby?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Jedlé, nejedlé, jedovaté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  </a:t>
            </a:r>
            <a:r>
              <a:rPr lang="cs-CZ" dirty="0" smtClean="0"/>
              <a:t>Vyjmenuj jaké houby znáš?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Příklad: hřib, kozák, bedla, mochomůrka, choroš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cs.wikipedia.org/wiki/Soubor:Fomitopsis_pinicola_1.JPG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http://cs.wikipedia.org/wiki/Soubor:Udoli_plakanaek_03_-_</a:t>
            </a:r>
            <a:r>
              <a:rPr lang="cs-CZ" dirty="0" smtClean="0">
                <a:hlinkClick r:id="rId3"/>
              </a:rPr>
              <a:t>Choros_smolonohy.jpg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cs.wikipedia.org/wiki/Soubor:2006-10-07_Boletus_aestivalis_cropped.jpg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cs.wikipedia.org/wiki/Soubor:Parasol-1.jpg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cs.wikipedia.org/wiki/Soubor:Leccinum_versipelle.jpg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cs.wikipedia.org/wiki/Soubor:Leccinum_versipelle.jpg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cs.wikipedia.org/wiki/Soubor:Boletus_satanas_cropped.jpg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cs.wikipedia.org/wiki/Soubor:Entoloma_Sinuatum_1.JPG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260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HOUBY</vt:lpstr>
      <vt:lpstr>Základní charakteristika  </vt:lpstr>
      <vt:lpstr>SLOŽENÍ</vt:lpstr>
      <vt:lpstr>TŘEŇ</vt:lpstr>
      <vt:lpstr>Prezentace aplikace PowerPoint</vt:lpstr>
      <vt:lpstr>ROZDĚLENÍ </vt:lpstr>
      <vt:lpstr>UKÁZKY</vt:lpstr>
      <vt:lpstr>UKÁZKY</vt:lpstr>
      <vt:lpstr>UKÁZKY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55</cp:revision>
  <dcterms:created xsi:type="dcterms:W3CDTF">2012-09-06T12:47:41Z</dcterms:created>
  <dcterms:modified xsi:type="dcterms:W3CDTF">2013-01-21T07:05:38Z</dcterms:modified>
</cp:coreProperties>
</file>