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Jindřiška Šmídová 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VY_32_INOVACE_01_My </a:t>
          </a:r>
          <a:r>
            <a:rPr lang="cs-CZ" dirty="0" err="1" smtClean="0"/>
            <a:t>family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My  </a:t>
          </a:r>
          <a:r>
            <a:rPr lang="cs-CZ" dirty="0" err="1" smtClean="0"/>
            <a:t>family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Angličtina  9. 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46A86AC-3138-4F34-A33E-CAD52CB3F3AC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8BF0E3E0-9781-485B-ACBE-37E67D18D21A}" type="presOf" srcId="{FBBFC3EA-9D9D-4F3A-BEA6-9C2C0E46BF20}" destId="{832BF48F-0145-4429-9E02-8FCA946CCE9E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F3760AFC-A812-463E-A86F-503F3BD40DF6}" type="presOf" srcId="{39F8B381-5807-488E-AC22-73DD4140ED4A}" destId="{71045F8C-00FA-488E-A7BD-E2E6753D979D}" srcOrd="0" destOrd="0" presId="urn:microsoft.com/office/officeart/2005/8/layout/target3"/>
    <dgm:cxn modelId="{89E0D018-D69B-4FA5-BA37-3811D39DEC8F}" type="presOf" srcId="{019433A1-1324-4DE1-9E6F-32B851095F74}" destId="{E7297F21-D4FD-4A41-AE58-814D01A6B5E7}" srcOrd="1" destOrd="0" presId="urn:microsoft.com/office/officeart/2005/8/layout/target3"/>
    <dgm:cxn modelId="{3EF44D74-2F87-4B4F-9AD5-03DA68440278}" type="presOf" srcId="{DAEA276B-ECF9-46F6-A7D3-4693B2D32BC4}" destId="{F69A1436-182C-465B-AD7F-FE48E0C090C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75734271-8FFF-42DA-8C3F-900BB6E0897E}" type="presOf" srcId="{DAEA276B-ECF9-46F6-A7D3-4693B2D32BC4}" destId="{CDED6FE3-AD8F-4ACC-B6B8-710EDDD97598}" srcOrd="0" destOrd="0" presId="urn:microsoft.com/office/officeart/2005/8/layout/target3"/>
    <dgm:cxn modelId="{AFD3268A-F3DC-4E22-B894-47728D0A0612}" type="presOf" srcId="{C73C7642-F245-4585-8F88-243F9FAEF6CA}" destId="{97289DF2-90F4-4EC2-A9FC-633B00BAB610}" srcOrd="0" destOrd="0" presId="urn:microsoft.com/office/officeart/2005/8/layout/target3"/>
    <dgm:cxn modelId="{DB592E5B-EC87-4B13-B62C-92C1073E372E}" type="presOf" srcId="{445C7998-7549-48B0-BD68-D4F0167F02E5}" destId="{4D19AB04-24FA-40C2-B203-52AE3D15E171}" srcOrd="1" destOrd="0" presId="urn:microsoft.com/office/officeart/2005/8/layout/target3"/>
    <dgm:cxn modelId="{62EF2287-625A-40F0-9C4A-B446F37C0B9E}" type="presOf" srcId="{EBC41103-E2E5-4D48-9B4B-425520D3D098}" destId="{F969C235-9271-4D34-B740-D627A121CAD0}" srcOrd="1" destOrd="0" presId="urn:microsoft.com/office/officeart/2005/8/layout/target3"/>
    <dgm:cxn modelId="{C1FDF6E9-B5F7-466B-BCCB-94DBAE1B1371}" type="presOf" srcId="{EBC41103-E2E5-4D48-9B4B-425520D3D098}" destId="{50C2F88D-8688-44C2-A854-691F34009D3B}" srcOrd="0" destOrd="0" presId="urn:microsoft.com/office/officeart/2005/8/layout/target3"/>
    <dgm:cxn modelId="{9CB18ACE-CBFE-489B-8A30-959EF86A9967}" type="presOf" srcId="{445C7998-7549-48B0-BD68-D4F0167F02E5}" destId="{BC35EE03-4121-4EF9-923D-7CB6D30D358D}" srcOrd="0" destOrd="0" presId="urn:microsoft.com/office/officeart/2005/8/layout/target3"/>
    <dgm:cxn modelId="{7940046E-EC35-4185-B5F0-4D223F79C698}" type="presOf" srcId="{C73C7642-F245-4585-8F88-243F9FAEF6CA}" destId="{AA41A67C-3D3F-4AE9-9E0F-5D7F7BB2E74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5CCC7645-630E-40F4-9E0D-50560C3E3F25}" type="presOf" srcId="{019433A1-1324-4DE1-9E6F-32B851095F74}" destId="{A3817367-F2BC-482F-8832-FA00B51DCCF3}" srcOrd="0" destOrd="0" presId="urn:microsoft.com/office/officeart/2005/8/layout/target3"/>
    <dgm:cxn modelId="{CCA2B6B1-128F-4BB1-BCEB-1DD04606DE43}" type="presParOf" srcId="{71045F8C-00FA-488E-A7BD-E2E6753D979D}" destId="{3577EC6B-C980-4F34-8C69-4365E7B8FC8C}" srcOrd="0" destOrd="0" presId="urn:microsoft.com/office/officeart/2005/8/layout/target3"/>
    <dgm:cxn modelId="{AF51F630-A3A1-4E41-90CE-5A086E0CE728}" type="presParOf" srcId="{71045F8C-00FA-488E-A7BD-E2E6753D979D}" destId="{6940EB87-DC1D-4BC3-9408-9AC2E1FFC039}" srcOrd="1" destOrd="0" presId="urn:microsoft.com/office/officeart/2005/8/layout/target3"/>
    <dgm:cxn modelId="{8B76D1C0-7CBB-4DBB-97C3-091440FF1D9F}" type="presParOf" srcId="{71045F8C-00FA-488E-A7BD-E2E6753D979D}" destId="{BC35EE03-4121-4EF9-923D-7CB6D30D358D}" srcOrd="2" destOrd="0" presId="urn:microsoft.com/office/officeart/2005/8/layout/target3"/>
    <dgm:cxn modelId="{088F75EE-D0E7-411F-AEE3-EEA2099E2B7B}" type="presParOf" srcId="{71045F8C-00FA-488E-A7BD-E2E6753D979D}" destId="{C95EEA27-3CBF-4645-A92D-9D8AF5C1CBFC}" srcOrd="3" destOrd="0" presId="urn:microsoft.com/office/officeart/2005/8/layout/target3"/>
    <dgm:cxn modelId="{784CD90C-56F8-43C3-B509-7B6A5C11B7C9}" type="presParOf" srcId="{71045F8C-00FA-488E-A7BD-E2E6753D979D}" destId="{851BB866-B6AE-4566-893F-4C635BA974FC}" srcOrd="4" destOrd="0" presId="urn:microsoft.com/office/officeart/2005/8/layout/target3"/>
    <dgm:cxn modelId="{D71D4ACB-C446-4B1B-B4DE-643883D00114}" type="presParOf" srcId="{71045F8C-00FA-488E-A7BD-E2E6753D979D}" destId="{643EA938-EDE0-4533-ACCC-D2BD6F3A527C}" srcOrd="5" destOrd="0" presId="urn:microsoft.com/office/officeart/2005/8/layout/target3"/>
    <dgm:cxn modelId="{A6239E5E-6B60-4D59-8A54-9428A6BC6E60}" type="presParOf" srcId="{71045F8C-00FA-488E-A7BD-E2E6753D979D}" destId="{92F31B18-D66D-4CC7-89B9-378928DE877D}" srcOrd="6" destOrd="0" presId="urn:microsoft.com/office/officeart/2005/8/layout/target3"/>
    <dgm:cxn modelId="{D9D6A2E2-BD23-4F0B-B8B4-920C54F49DFE}" type="presParOf" srcId="{71045F8C-00FA-488E-A7BD-E2E6753D979D}" destId="{902074E1-B931-4618-97F1-FADBE82E9C3C}" srcOrd="7" destOrd="0" presId="urn:microsoft.com/office/officeart/2005/8/layout/target3"/>
    <dgm:cxn modelId="{9C82483E-E338-43D8-8E8B-CB5AC741AF20}" type="presParOf" srcId="{71045F8C-00FA-488E-A7BD-E2E6753D979D}" destId="{A3817367-F2BC-482F-8832-FA00B51DCCF3}" srcOrd="8" destOrd="0" presId="urn:microsoft.com/office/officeart/2005/8/layout/target3"/>
    <dgm:cxn modelId="{90EBC255-AE6C-47C1-BA79-FE82A708027D}" type="presParOf" srcId="{71045F8C-00FA-488E-A7BD-E2E6753D979D}" destId="{626ABFF6-56C8-4386-B662-68EC364EED9D}" srcOrd="9" destOrd="0" presId="urn:microsoft.com/office/officeart/2005/8/layout/target3"/>
    <dgm:cxn modelId="{A44A1CD7-AACF-40CB-9AA6-E5506208DD44}" type="presParOf" srcId="{71045F8C-00FA-488E-A7BD-E2E6753D979D}" destId="{6DB11F1C-D028-4800-9625-6611CA9DE6D4}" srcOrd="10" destOrd="0" presId="urn:microsoft.com/office/officeart/2005/8/layout/target3"/>
    <dgm:cxn modelId="{7CD4D9E6-5D36-4094-BC36-667A9652EAB1}" type="presParOf" srcId="{71045F8C-00FA-488E-A7BD-E2E6753D979D}" destId="{CDED6FE3-AD8F-4ACC-B6B8-710EDDD97598}" srcOrd="11" destOrd="0" presId="urn:microsoft.com/office/officeart/2005/8/layout/target3"/>
    <dgm:cxn modelId="{1CC40B48-B2EF-417B-B692-C2A7BAB6A007}" type="presParOf" srcId="{71045F8C-00FA-488E-A7BD-E2E6753D979D}" destId="{397AC6D7-84A6-4150-958F-83C92D9ACF38}" srcOrd="12" destOrd="0" presId="urn:microsoft.com/office/officeart/2005/8/layout/target3"/>
    <dgm:cxn modelId="{F58F9BEE-8C44-46E9-B0D4-AA458685A632}" type="presParOf" srcId="{71045F8C-00FA-488E-A7BD-E2E6753D979D}" destId="{D7419528-33A6-416D-9E64-B3F7915C5149}" srcOrd="13" destOrd="0" presId="urn:microsoft.com/office/officeart/2005/8/layout/target3"/>
    <dgm:cxn modelId="{31F8F84B-44D7-4733-8840-8544892E826A}" type="presParOf" srcId="{71045F8C-00FA-488E-A7BD-E2E6753D979D}" destId="{97289DF2-90F4-4EC2-A9FC-633B00BAB610}" srcOrd="14" destOrd="0" presId="urn:microsoft.com/office/officeart/2005/8/layout/target3"/>
    <dgm:cxn modelId="{C7E28BC6-C932-4F3E-B878-33EF109A26DC}" type="presParOf" srcId="{71045F8C-00FA-488E-A7BD-E2E6753D979D}" destId="{234EBA9D-95B4-4C20-A84E-6F65F1085DC6}" srcOrd="15" destOrd="0" presId="urn:microsoft.com/office/officeart/2005/8/layout/target3"/>
    <dgm:cxn modelId="{EA0287EF-D193-4E5D-A2DA-303913BD9135}" type="presParOf" srcId="{71045F8C-00FA-488E-A7BD-E2E6753D979D}" destId="{12255512-213F-41DF-90A6-8B4CD74A2B52}" srcOrd="16" destOrd="0" presId="urn:microsoft.com/office/officeart/2005/8/layout/target3"/>
    <dgm:cxn modelId="{88C48E2C-FD64-4DBA-BE76-F2FF9BE27813}" type="presParOf" srcId="{71045F8C-00FA-488E-A7BD-E2E6753D979D}" destId="{50C2F88D-8688-44C2-A854-691F34009D3B}" srcOrd="17" destOrd="0" presId="urn:microsoft.com/office/officeart/2005/8/layout/target3"/>
    <dgm:cxn modelId="{9DD6F500-0706-48E9-8224-B87632AACFC2}" type="presParOf" srcId="{71045F8C-00FA-488E-A7BD-E2E6753D979D}" destId="{4D19AB04-24FA-40C2-B203-52AE3D15E171}" srcOrd="18" destOrd="0" presId="urn:microsoft.com/office/officeart/2005/8/layout/target3"/>
    <dgm:cxn modelId="{272B5C2E-A484-4267-BF62-29F9D05A9F36}" type="presParOf" srcId="{71045F8C-00FA-488E-A7BD-E2E6753D979D}" destId="{832BF48F-0145-4429-9E02-8FCA946CCE9E}" srcOrd="19" destOrd="0" presId="urn:microsoft.com/office/officeart/2005/8/layout/target3"/>
    <dgm:cxn modelId="{AD8C9DB7-AE2C-41C6-8AA6-922389B6F393}" type="presParOf" srcId="{71045F8C-00FA-488E-A7BD-E2E6753D979D}" destId="{E7297F21-D4FD-4A41-AE58-814D01A6B5E7}" srcOrd="20" destOrd="0" presId="urn:microsoft.com/office/officeart/2005/8/layout/target3"/>
    <dgm:cxn modelId="{EF4FC1FD-240B-419A-B1A7-64F2E209A209}" type="presParOf" srcId="{71045F8C-00FA-488E-A7BD-E2E6753D979D}" destId="{F69A1436-182C-465B-AD7F-FE48E0C090C1}" srcOrd="21" destOrd="0" presId="urn:microsoft.com/office/officeart/2005/8/layout/target3"/>
    <dgm:cxn modelId="{A5DEB454-E9E6-4C77-8932-9137441DE6D8}" type="presParOf" srcId="{71045F8C-00FA-488E-A7BD-E2E6753D979D}" destId="{AA41A67C-3D3F-4AE9-9E0F-5D7F7BB2E741}" srcOrd="22" destOrd="0" presId="urn:microsoft.com/office/officeart/2005/8/layout/target3"/>
    <dgm:cxn modelId="{365C8631-BFF6-498B-AB29-C195BAEEED9A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B447A74-0A2D-4C9D-A3B2-97C31F9AB955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0AD11545-C3B8-4B19-962A-83F0635BEE3D}">
      <dgm:prSet phldrT="[Text]"/>
      <dgm:spPr/>
      <dgm:t>
        <a:bodyPr/>
        <a:lstStyle/>
        <a:p>
          <a:r>
            <a:rPr lang="cs-CZ" dirty="0" err="1" smtClean="0"/>
            <a:t>Me</a:t>
          </a:r>
          <a:endParaRPr lang="cs-CZ" dirty="0"/>
        </a:p>
      </dgm:t>
    </dgm:pt>
    <dgm:pt modelId="{FC6A879A-23E3-4848-976D-5D283F199F8A}" type="parTrans" cxnId="{3764EC39-6C06-44A0-96E2-18BD6EC0A918}">
      <dgm:prSet/>
      <dgm:spPr/>
      <dgm:t>
        <a:bodyPr/>
        <a:lstStyle/>
        <a:p>
          <a:endParaRPr lang="cs-CZ"/>
        </a:p>
      </dgm:t>
    </dgm:pt>
    <dgm:pt modelId="{EBF4D6BB-AB5A-4502-8B58-D747904FBA0C}" type="sibTrans" cxnId="{3764EC39-6C06-44A0-96E2-18BD6EC0A918}">
      <dgm:prSet/>
      <dgm:spPr/>
      <dgm:t>
        <a:bodyPr/>
        <a:lstStyle/>
        <a:p>
          <a:endParaRPr lang="cs-CZ"/>
        </a:p>
      </dgm:t>
    </dgm:pt>
    <dgm:pt modelId="{3519DE57-BD06-44E1-A75F-00DB83B4F3C2}">
      <dgm:prSet phldrT="[Text]"/>
      <dgm:spPr/>
      <dgm:t>
        <a:bodyPr/>
        <a:lstStyle/>
        <a:p>
          <a:r>
            <a:rPr lang="cs-CZ" dirty="0" smtClean="0"/>
            <a:t>My </a:t>
          </a:r>
          <a:r>
            <a:rPr lang="cs-CZ" dirty="0" err="1" smtClean="0"/>
            <a:t>grandma</a:t>
          </a:r>
          <a:endParaRPr lang="cs-CZ" dirty="0"/>
        </a:p>
      </dgm:t>
    </dgm:pt>
    <dgm:pt modelId="{C96C7C30-2F4B-40EC-8228-05A81B6873E9}" type="parTrans" cxnId="{A4502A76-F023-430C-A7A6-8E50128AD94A}">
      <dgm:prSet/>
      <dgm:spPr/>
      <dgm:t>
        <a:bodyPr/>
        <a:lstStyle/>
        <a:p>
          <a:endParaRPr lang="cs-CZ"/>
        </a:p>
      </dgm:t>
    </dgm:pt>
    <dgm:pt modelId="{35D5FEC5-05A0-44E5-9BB3-854DE25C9BA1}" type="sibTrans" cxnId="{A4502A76-F023-430C-A7A6-8E50128AD94A}">
      <dgm:prSet/>
      <dgm:spPr/>
      <dgm:t>
        <a:bodyPr/>
        <a:lstStyle/>
        <a:p>
          <a:endParaRPr lang="cs-CZ"/>
        </a:p>
      </dgm:t>
    </dgm:pt>
    <dgm:pt modelId="{1B2A5901-8ADA-43B0-AC2B-ECAB4A18FC12}">
      <dgm:prSet phldrT="[Text]"/>
      <dgm:spPr/>
      <dgm:t>
        <a:bodyPr/>
        <a:lstStyle/>
        <a:p>
          <a:r>
            <a:rPr lang="cs-CZ" dirty="0" smtClean="0"/>
            <a:t>My </a:t>
          </a:r>
          <a:r>
            <a:rPr lang="cs-CZ" dirty="0" err="1" smtClean="0"/>
            <a:t>grandpa</a:t>
          </a:r>
          <a:endParaRPr lang="cs-CZ" dirty="0"/>
        </a:p>
      </dgm:t>
    </dgm:pt>
    <dgm:pt modelId="{5046BCC2-8EF6-4859-B204-CFBDB16FC67E}" type="parTrans" cxnId="{9636F0F8-44F9-4D80-A3F6-AC994075F720}">
      <dgm:prSet/>
      <dgm:spPr/>
      <dgm:t>
        <a:bodyPr/>
        <a:lstStyle/>
        <a:p>
          <a:endParaRPr lang="cs-CZ"/>
        </a:p>
      </dgm:t>
    </dgm:pt>
    <dgm:pt modelId="{F3FE1249-26D0-4698-B3E4-A3E25A00E436}" type="sibTrans" cxnId="{9636F0F8-44F9-4D80-A3F6-AC994075F720}">
      <dgm:prSet/>
      <dgm:spPr/>
      <dgm:t>
        <a:bodyPr/>
        <a:lstStyle/>
        <a:p>
          <a:endParaRPr lang="cs-CZ"/>
        </a:p>
      </dgm:t>
    </dgm:pt>
    <dgm:pt modelId="{C33B2B9D-8FE4-4D5B-9DB2-E0C5B3E5593C}">
      <dgm:prSet phldrT="[Text]"/>
      <dgm:spPr/>
      <dgm:t>
        <a:bodyPr/>
        <a:lstStyle/>
        <a:p>
          <a:r>
            <a:rPr lang="cs-CZ" dirty="0" smtClean="0"/>
            <a:t>My </a:t>
          </a:r>
          <a:r>
            <a:rPr lang="cs-CZ" dirty="0" err="1" smtClean="0"/>
            <a:t>dad</a:t>
          </a:r>
          <a:endParaRPr lang="cs-CZ" dirty="0"/>
        </a:p>
      </dgm:t>
    </dgm:pt>
    <dgm:pt modelId="{25F2B264-C509-45FA-847B-E5EF43976F8D}" type="parTrans" cxnId="{7D25B737-D531-4B62-B6EF-DA349E546C2E}">
      <dgm:prSet/>
      <dgm:spPr/>
      <dgm:t>
        <a:bodyPr/>
        <a:lstStyle/>
        <a:p>
          <a:endParaRPr lang="cs-CZ"/>
        </a:p>
      </dgm:t>
    </dgm:pt>
    <dgm:pt modelId="{C535E942-BEE3-41A8-93C1-3F0ACB69B24D}" type="sibTrans" cxnId="{7D25B737-D531-4B62-B6EF-DA349E546C2E}">
      <dgm:prSet/>
      <dgm:spPr/>
      <dgm:t>
        <a:bodyPr/>
        <a:lstStyle/>
        <a:p>
          <a:endParaRPr lang="cs-CZ"/>
        </a:p>
      </dgm:t>
    </dgm:pt>
    <dgm:pt modelId="{F11E7B3F-F203-4398-A858-1184FE8FAFF4}">
      <dgm:prSet phldrT="[Text]"/>
      <dgm:spPr/>
      <dgm:t>
        <a:bodyPr/>
        <a:lstStyle/>
        <a:p>
          <a:r>
            <a:rPr lang="cs-CZ" dirty="0" smtClean="0"/>
            <a:t>My </a:t>
          </a:r>
          <a:r>
            <a:rPr lang="cs-CZ" dirty="0" err="1" smtClean="0"/>
            <a:t>grandma</a:t>
          </a:r>
          <a:endParaRPr lang="cs-CZ" dirty="0"/>
        </a:p>
      </dgm:t>
    </dgm:pt>
    <dgm:pt modelId="{09BD3886-92FB-4B2C-A7F1-BC40C7D83057}" type="parTrans" cxnId="{515890B4-0278-4053-A20B-3D1D5E525DE2}">
      <dgm:prSet/>
      <dgm:spPr/>
      <dgm:t>
        <a:bodyPr/>
        <a:lstStyle/>
        <a:p>
          <a:endParaRPr lang="cs-CZ"/>
        </a:p>
      </dgm:t>
    </dgm:pt>
    <dgm:pt modelId="{3DF06FC6-402B-4A9B-8425-56C192432F95}" type="sibTrans" cxnId="{515890B4-0278-4053-A20B-3D1D5E525DE2}">
      <dgm:prSet/>
      <dgm:spPr/>
      <dgm:t>
        <a:bodyPr/>
        <a:lstStyle/>
        <a:p>
          <a:endParaRPr lang="cs-CZ"/>
        </a:p>
      </dgm:t>
    </dgm:pt>
    <dgm:pt modelId="{FB11040D-ADB5-4189-BFE5-C383E3F33664}">
      <dgm:prSet phldrT="[Text]"/>
      <dgm:spPr/>
      <dgm:t>
        <a:bodyPr/>
        <a:lstStyle/>
        <a:p>
          <a:r>
            <a:rPr lang="cs-CZ" dirty="0" smtClean="0"/>
            <a:t>My </a:t>
          </a:r>
          <a:r>
            <a:rPr lang="cs-CZ" dirty="0" err="1" smtClean="0"/>
            <a:t>mum</a:t>
          </a:r>
          <a:endParaRPr lang="cs-CZ" dirty="0"/>
        </a:p>
      </dgm:t>
    </dgm:pt>
    <dgm:pt modelId="{331D4A64-91D8-4C96-B62F-F800518495BF}" type="sibTrans" cxnId="{89D36DB3-9C65-4151-8E21-B0AD2558CBD1}">
      <dgm:prSet/>
      <dgm:spPr/>
      <dgm:t>
        <a:bodyPr/>
        <a:lstStyle/>
        <a:p>
          <a:endParaRPr lang="cs-CZ"/>
        </a:p>
      </dgm:t>
    </dgm:pt>
    <dgm:pt modelId="{B62A1C00-A2E7-4C23-B837-ECDFE7FDC768}" type="parTrans" cxnId="{89D36DB3-9C65-4151-8E21-B0AD2558CBD1}">
      <dgm:prSet/>
      <dgm:spPr/>
      <dgm:t>
        <a:bodyPr/>
        <a:lstStyle/>
        <a:p>
          <a:endParaRPr lang="cs-CZ"/>
        </a:p>
      </dgm:t>
    </dgm:pt>
    <dgm:pt modelId="{384F7D13-B554-4D9F-90AC-AFF9C993159F}">
      <dgm:prSet phldrT="[Text]"/>
      <dgm:spPr/>
      <dgm:t>
        <a:bodyPr/>
        <a:lstStyle/>
        <a:p>
          <a:r>
            <a:rPr lang="cs-CZ" dirty="0" smtClean="0"/>
            <a:t>My </a:t>
          </a:r>
          <a:r>
            <a:rPr lang="cs-CZ" dirty="0" err="1" smtClean="0"/>
            <a:t>grandpa</a:t>
          </a:r>
          <a:endParaRPr lang="cs-CZ" dirty="0"/>
        </a:p>
      </dgm:t>
    </dgm:pt>
    <dgm:pt modelId="{5460AF3C-4FFA-4CAF-AE99-49630449A3BF}" type="parTrans" cxnId="{9DF8AEB3-03E0-48C3-AAE8-06F6F2939CD9}">
      <dgm:prSet/>
      <dgm:spPr/>
      <dgm:t>
        <a:bodyPr/>
        <a:lstStyle/>
        <a:p>
          <a:endParaRPr lang="cs-CZ"/>
        </a:p>
      </dgm:t>
    </dgm:pt>
    <dgm:pt modelId="{8BD850B8-0CE9-424F-B3C8-3642CE3360FF}" type="sibTrans" cxnId="{9DF8AEB3-03E0-48C3-AAE8-06F6F2939CD9}">
      <dgm:prSet/>
      <dgm:spPr/>
      <dgm:t>
        <a:bodyPr/>
        <a:lstStyle/>
        <a:p>
          <a:endParaRPr lang="cs-CZ"/>
        </a:p>
      </dgm:t>
    </dgm:pt>
    <dgm:pt modelId="{3F206176-5CB5-4C6F-B8FA-429431C1DBC1}" type="pres">
      <dgm:prSet presAssocID="{AB447A74-0A2D-4C9D-A3B2-97C31F9AB955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EB3302DD-B4D8-481F-9F96-0B1F729190AB}" type="pres">
      <dgm:prSet presAssocID="{0AD11545-C3B8-4B19-962A-83F0635BEE3D}" presName="hierRoot1" presStyleCnt="0"/>
      <dgm:spPr/>
    </dgm:pt>
    <dgm:pt modelId="{D2E94ACC-71B4-4648-8742-552C50497A78}" type="pres">
      <dgm:prSet presAssocID="{0AD11545-C3B8-4B19-962A-83F0635BEE3D}" presName="composite" presStyleCnt="0"/>
      <dgm:spPr/>
    </dgm:pt>
    <dgm:pt modelId="{1C8C27D0-1A40-4886-800B-859C0B2B2B89}" type="pres">
      <dgm:prSet presAssocID="{0AD11545-C3B8-4B19-962A-83F0635BEE3D}" presName="background" presStyleLbl="node0" presStyleIdx="0" presStyleCnt="1"/>
      <dgm:spPr/>
    </dgm:pt>
    <dgm:pt modelId="{4CA802EA-6008-4761-BE1E-F31E263E6667}" type="pres">
      <dgm:prSet presAssocID="{0AD11545-C3B8-4B19-962A-83F0635BEE3D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0990ED75-FA16-416F-8BE9-DA0319B09FE7}" type="pres">
      <dgm:prSet presAssocID="{0AD11545-C3B8-4B19-962A-83F0635BEE3D}" presName="hierChild2" presStyleCnt="0"/>
      <dgm:spPr/>
    </dgm:pt>
    <dgm:pt modelId="{3D902A1B-B866-47EA-801A-87E120622634}" type="pres">
      <dgm:prSet presAssocID="{B62A1C00-A2E7-4C23-B837-ECDFE7FDC768}" presName="Name10" presStyleLbl="parChTrans1D2" presStyleIdx="0" presStyleCnt="2"/>
      <dgm:spPr/>
      <dgm:t>
        <a:bodyPr/>
        <a:lstStyle/>
        <a:p>
          <a:endParaRPr lang="cs-CZ"/>
        </a:p>
      </dgm:t>
    </dgm:pt>
    <dgm:pt modelId="{5D529020-7A5B-457C-9CEB-40CAB460BA7C}" type="pres">
      <dgm:prSet presAssocID="{FB11040D-ADB5-4189-BFE5-C383E3F33664}" presName="hierRoot2" presStyleCnt="0"/>
      <dgm:spPr/>
    </dgm:pt>
    <dgm:pt modelId="{0B932AFB-2915-4E64-B4C5-95B6DD62BE9D}" type="pres">
      <dgm:prSet presAssocID="{FB11040D-ADB5-4189-BFE5-C383E3F33664}" presName="composite2" presStyleCnt="0"/>
      <dgm:spPr/>
    </dgm:pt>
    <dgm:pt modelId="{82707FF1-EC6B-49CD-8935-568934D04E1C}" type="pres">
      <dgm:prSet presAssocID="{FB11040D-ADB5-4189-BFE5-C383E3F33664}" presName="background2" presStyleLbl="node2" presStyleIdx="0" presStyleCnt="2"/>
      <dgm:spPr/>
    </dgm:pt>
    <dgm:pt modelId="{65C0BFBB-709C-4760-BA54-4C0DB048B490}" type="pres">
      <dgm:prSet presAssocID="{FB11040D-ADB5-4189-BFE5-C383E3F33664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E8D0EBA9-07B4-4D66-B62F-D4D77EC2907E}" type="pres">
      <dgm:prSet presAssocID="{FB11040D-ADB5-4189-BFE5-C383E3F33664}" presName="hierChild3" presStyleCnt="0"/>
      <dgm:spPr/>
    </dgm:pt>
    <dgm:pt modelId="{CBC20EFD-B840-43B2-A90E-0ED25F7363F3}" type="pres">
      <dgm:prSet presAssocID="{C96C7C30-2F4B-40EC-8228-05A81B6873E9}" presName="Name17" presStyleLbl="parChTrans1D3" presStyleIdx="0" presStyleCnt="4"/>
      <dgm:spPr/>
      <dgm:t>
        <a:bodyPr/>
        <a:lstStyle/>
        <a:p>
          <a:endParaRPr lang="cs-CZ"/>
        </a:p>
      </dgm:t>
    </dgm:pt>
    <dgm:pt modelId="{E3913128-D7C2-48CA-B03F-7B0B65855A02}" type="pres">
      <dgm:prSet presAssocID="{3519DE57-BD06-44E1-A75F-00DB83B4F3C2}" presName="hierRoot3" presStyleCnt="0"/>
      <dgm:spPr/>
    </dgm:pt>
    <dgm:pt modelId="{1BCF0AB5-6543-4840-BABE-51573EFB924D}" type="pres">
      <dgm:prSet presAssocID="{3519DE57-BD06-44E1-A75F-00DB83B4F3C2}" presName="composite3" presStyleCnt="0"/>
      <dgm:spPr/>
    </dgm:pt>
    <dgm:pt modelId="{AA8E220F-06BC-41BA-8018-435C961920F3}" type="pres">
      <dgm:prSet presAssocID="{3519DE57-BD06-44E1-A75F-00DB83B4F3C2}" presName="background3" presStyleLbl="node3" presStyleIdx="0" presStyleCnt="4"/>
      <dgm:spPr/>
    </dgm:pt>
    <dgm:pt modelId="{0489D98E-97C1-4830-BB6D-82D6D67CA40D}" type="pres">
      <dgm:prSet presAssocID="{3519DE57-BD06-44E1-A75F-00DB83B4F3C2}" presName="text3" presStyleLbl="fgAcc3" presStyleIdx="0" presStyleCnt="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796D60C9-C9E8-4791-8717-BDB819FA56B7}" type="pres">
      <dgm:prSet presAssocID="{3519DE57-BD06-44E1-A75F-00DB83B4F3C2}" presName="hierChild4" presStyleCnt="0"/>
      <dgm:spPr/>
    </dgm:pt>
    <dgm:pt modelId="{64B6CC82-B680-4BAF-B2D8-C61FF49851C4}" type="pres">
      <dgm:prSet presAssocID="{5046BCC2-8EF6-4859-B204-CFBDB16FC67E}" presName="Name17" presStyleLbl="parChTrans1D3" presStyleIdx="1" presStyleCnt="4"/>
      <dgm:spPr/>
      <dgm:t>
        <a:bodyPr/>
        <a:lstStyle/>
        <a:p>
          <a:endParaRPr lang="cs-CZ"/>
        </a:p>
      </dgm:t>
    </dgm:pt>
    <dgm:pt modelId="{5E002D17-FFE3-4456-A7F1-AD29AF97FE53}" type="pres">
      <dgm:prSet presAssocID="{1B2A5901-8ADA-43B0-AC2B-ECAB4A18FC12}" presName="hierRoot3" presStyleCnt="0"/>
      <dgm:spPr/>
    </dgm:pt>
    <dgm:pt modelId="{E49ECD3D-64AE-4C9A-B105-12C663F68FFD}" type="pres">
      <dgm:prSet presAssocID="{1B2A5901-8ADA-43B0-AC2B-ECAB4A18FC12}" presName="composite3" presStyleCnt="0"/>
      <dgm:spPr/>
    </dgm:pt>
    <dgm:pt modelId="{DA3F4B97-6A4C-48E8-BF9A-CF26CE2E5B2C}" type="pres">
      <dgm:prSet presAssocID="{1B2A5901-8ADA-43B0-AC2B-ECAB4A18FC12}" presName="background3" presStyleLbl="node3" presStyleIdx="1" presStyleCnt="4"/>
      <dgm:spPr/>
    </dgm:pt>
    <dgm:pt modelId="{FF780F06-1AF6-462B-A48F-23CE4B50D087}" type="pres">
      <dgm:prSet presAssocID="{1B2A5901-8ADA-43B0-AC2B-ECAB4A18FC12}" presName="text3" presStyleLbl="fgAcc3" presStyleIdx="1" presStyleCnt="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3837ADD5-7D7E-49B6-B3A9-6B3986EF6D23}" type="pres">
      <dgm:prSet presAssocID="{1B2A5901-8ADA-43B0-AC2B-ECAB4A18FC12}" presName="hierChild4" presStyleCnt="0"/>
      <dgm:spPr/>
    </dgm:pt>
    <dgm:pt modelId="{64BBD4C7-8463-4407-9D33-66F0D387A256}" type="pres">
      <dgm:prSet presAssocID="{25F2B264-C509-45FA-847B-E5EF43976F8D}" presName="Name10" presStyleLbl="parChTrans1D2" presStyleIdx="1" presStyleCnt="2"/>
      <dgm:spPr/>
      <dgm:t>
        <a:bodyPr/>
        <a:lstStyle/>
        <a:p>
          <a:endParaRPr lang="cs-CZ"/>
        </a:p>
      </dgm:t>
    </dgm:pt>
    <dgm:pt modelId="{7AF034D1-5BF2-405C-9E8D-2E3C9DA705E5}" type="pres">
      <dgm:prSet presAssocID="{C33B2B9D-8FE4-4D5B-9DB2-E0C5B3E5593C}" presName="hierRoot2" presStyleCnt="0"/>
      <dgm:spPr/>
    </dgm:pt>
    <dgm:pt modelId="{83F1A6EE-E4DA-4967-ABAF-27531065C65D}" type="pres">
      <dgm:prSet presAssocID="{C33B2B9D-8FE4-4D5B-9DB2-E0C5B3E5593C}" presName="composite2" presStyleCnt="0"/>
      <dgm:spPr/>
    </dgm:pt>
    <dgm:pt modelId="{22BB89B4-F7CF-42CE-838D-685B4E059835}" type="pres">
      <dgm:prSet presAssocID="{C33B2B9D-8FE4-4D5B-9DB2-E0C5B3E5593C}" presName="background2" presStyleLbl="node2" presStyleIdx="1" presStyleCnt="2"/>
      <dgm:spPr/>
    </dgm:pt>
    <dgm:pt modelId="{2E6E31DA-0C47-487C-998C-8F1023A1DE14}" type="pres">
      <dgm:prSet presAssocID="{C33B2B9D-8FE4-4D5B-9DB2-E0C5B3E5593C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DC9C758A-4E30-4C8B-97C0-B05D251CE895}" type="pres">
      <dgm:prSet presAssocID="{C33B2B9D-8FE4-4D5B-9DB2-E0C5B3E5593C}" presName="hierChild3" presStyleCnt="0"/>
      <dgm:spPr/>
    </dgm:pt>
    <dgm:pt modelId="{063B69B9-9559-4348-A816-291C8D8740AC}" type="pres">
      <dgm:prSet presAssocID="{09BD3886-92FB-4B2C-A7F1-BC40C7D83057}" presName="Name17" presStyleLbl="parChTrans1D3" presStyleIdx="2" presStyleCnt="4"/>
      <dgm:spPr/>
      <dgm:t>
        <a:bodyPr/>
        <a:lstStyle/>
        <a:p>
          <a:endParaRPr lang="cs-CZ"/>
        </a:p>
      </dgm:t>
    </dgm:pt>
    <dgm:pt modelId="{CDD8E84F-C2F4-4E38-BB6F-4D8160D0B01E}" type="pres">
      <dgm:prSet presAssocID="{F11E7B3F-F203-4398-A858-1184FE8FAFF4}" presName="hierRoot3" presStyleCnt="0"/>
      <dgm:spPr/>
    </dgm:pt>
    <dgm:pt modelId="{1E53F0A3-D9FE-479B-9796-E8A8FC4010FD}" type="pres">
      <dgm:prSet presAssocID="{F11E7B3F-F203-4398-A858-1184FE8FAFF4}" presName="composite3" presStyleCnt="0"/>
      <dgm:spPr/>
    </dgm:pt>
    <dgm:pt modelId="{F7B1D584-914D-4F33-8579-5B66AE177C96}" type="pres">
      <dgm:prSet presAssocID="{F11E7B3F-F203-4398-A858-1184FE8FAFF4}" presName="background3" presStyleLbl="node3" presStyleIdx="2" presStyleCnt="4"/>
      <dgm:spPr/>
    </dgm:pt>
    <dgm:pt modelId="{D7F5622B-71B8-4806-B3F6-188FE44AD13D}" type="pres">
      <dgm:prSet presAssocID="{F11E7B3F-F203-4398-A858-1184FE8FAFF4}" presName="text3" presStyleLbl="fgAcc3" presStyleIdx="2" presStyleCnt="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997C97D-4E5F-4EF5-8AC4-DDCA2E146B7D}" type="pres">
      <dgm:prSet presAssocID="{F11E7B3F-F203-4398-A858-1184FE8FAFF4}" presName="hierChild4" presStyleCnt="0"/>
      <dgm:spPr/>
    </dgm:pt>
    <dgm:pt modelId="{FE231243-A918-43E8-8D25-5DF3529A2EC0}" type="pres">
      <dgm:prSet presAssocID="{5460AF3C-4FFA-4CAF-AE99-49630449A3BF}" presName="Name17" presStyleLbl="parChTrans1D3" presStyleIdx="3" presStyleCnt="4"/>
      <dgm:spPr/>
      <dgm:t>
        <a:bodyPr/>
        <a:lstStyle/>
        <a:p>
          <a:endParaRPr lang="cs-CZ"/>
        </a:p>
      </dgm:t>
    </dgm:pt>
    <dgm:pt modelId="{3EF99857-4E49-449A-A93D-20E339081BCB}" type="pres">
      <dgm:prSet presAssocID="{384F7D13-B554-4D9F-90AC-AFF9C993159F}" presName="hierRoot3" presStyleCnt="0"/>
      <dgm:spPr/>
    </dgm:pt>
    <dgm:pt modelId="{E2B44BBD-FC9B-4F1F-9147-BC31606FA869}" type="pres">
      <dgm:prSet presAssocID="{384F7D13-B554-4D9F-90AC-AFF9C993159F}" presName="composite3" presStyleCnt="0"/>
      <dgm:spPr/>
    </dgm:pt>
    <dgm:pt modelId="{C88D419A-A916-4DD7-B718-ED8199821C79}" type="pres">
      <dgm:prSet presAssocID="{384F7D13-B554-4D9F-90AC-AFF9C993159F}" presName="background3" presStyleLbl="node3" presStyleIdx="3" presStyleCnt="4"/>
      <dgm:spPr/>
    </dgm:pt>
    <dgm:pt modelId="{66E7582B-A6C0-49DB-B508-2BF1FF5B9CEF}" type="pres">
      <dgm:prSet presAssocID="{384F7D13-B554-4D9F-90AC-AFF9C993159F}" presName="text3" presStyleLbl="fgAcc3" presStyleIdx="3" presStyleCnt="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4541C81-A115-4CAC-8F50-6FE80F166D88}" type="pres">
      <dgm:prSet presAssocID="{384F7D13-B554-4D9F-90AC-AFF9C993159F}" presName="hierChild4" presStyleCnt="0"/>
      <dgm:spPr/>
    </dgm:pt>
  </dgm:ptLst>
  <dgm:cxnLst>
    <dgm:cxn modelId="{7D25B737-D531-4B62-B6EF-DA349E546C2E}" srcId="{0AD11545-C3B8-4B19-962A-83F0635BEE3D}" destId="{C33B2B9D-8FE4-4D5B-9DB2-E0C5B3E5593C}" srcOrd="1" destOrd="0" parTransId="{25F2B264-C509-45FA-847B-E5EF43976F8D}" sibTransId="{C535E942-BEE3-41A8-93C1-3F0ACB69B24D}"/>
    <dgm:cxn modelId="{85E60582-BC8C-4E26-81C7-40AB5C8F9A19}" type="presOf" srcId="{25F2B264-C509-45FA-847B-E5EF43976F8D}" destId="{64BBD4C7-8463-4407-9D33-66F0D387A256}" srcOrd="0" destOrd="0" presId="urn:microsoft.com/office/officeart/2005/8/layout/hierarchy1"/>
    <dgm:cxn modelId="{A4502A76-F023-430C-A7A6-8E50128AD94A}" srcId="{FB11040D-ADB5-4189-BFE5-C383E3F33664}" destId="{3519DE57-BD06-44E1-A75F-00DB83B4F3C2}" srcOrd="0" destOrd="0" parTransId="{C96C7C30-2F4B-40EC-8228-05A81B6873E9}" sibTransId="{35D5FEC5-05A0-44E5-9BB3-854DE25C9BA1}"/>
    <dgm:cxn modelId="{3764EC39-6C06-44A0-96E2-18BD6EC0A918}" srcId="{AB447A74-0A2D-4C9D-A3B2-97C31F9AB955}" destId="{0AD11545-C3B8-4B19-962A-83F0635BEE3D}" srcOrd="0" destOrd="0" parTransId="{FC6A879A-23E3-4848-976D-5D283F199F8A}" sibTransId="{EBF4D6BB-AB5A-4502-8B58-D747904FBA0C}"/>
    <dgm:cxn modelId="{4AA98CB7-EB81-4D95-A970-A16337533753}" type="presOf" srcId="{C33B2B9D-8FE4-4D5B-9DB2-E0C5B3E5593C}" destId="{2E6E31DA-0C47-487C-998C-8F1023A1DE14}" srcOrd="0" destOrd="0" presId="urn:microsoft.com/office/officeart/2005/8/layout/hierarchy1"/>
    <dgm:cxn modelId="{9DF8AEB3-03E0-48C3-AAE8-06F6F2939CD9}" srcId="{C33B2B9D-8FE4-4D5B-9DB2-E0C5B3E5593C}" destId="{384F7D13-B554-4D9F-90AC-AFF9C993159F}" srcOrd="1" destOrd="0" parTransId="{5460AF3C-4FFA-4CAF-AE99-49630449A3BF}" sibTransId="{8BD850B8-0CE9-424F-B3C8-3642CE3360FF}"/>
    <dgm:cxn modelId="{EF3BCF8A-BB18-40D1-B1CB-C6CC3E806461}" type="presOf" srcId="{F11E7B3F-F203-4398-A858-1184FE8FAFF4}" destId="{D7F5622B-71B8-4806-B3F6-188FE44AD13D}" srcOrd="0" destOrd="0" presId="urn:microsoft.com/office/officeart/2005/8/layout/hierarchy1"/>
    <dgm:cxn modelId="{AD6EB8EB-8094-466E-BA08-3BD1CD19FD14}" type="presOf" srcId="{384F7D13-B554-4D9F-90AC-AFF9C993159F}" destId="{66E7582B-A6C0-49DB-B508-2BF1FF5B9CEF}" srcOrd="0" destOrd="0" presId="urn:microsoft.com/office/officeart/2005/8/layout/hierarchy1"/>
    <dgm:cxn modelId="{20C1619D-F108-48C9-AB84-33EEC359589A}" type="presOf" srcId="{3519DE57-BD06-44E1-A75F-00DB83B4F3C2}" destId="{0489D98E-97C1-4830-BB6D-82D6D67CA40D}" srcOrd="0" destOrd="0" presId="urn:microsoft.com/office/officeart/2005/8/layout/hierarchy1"/>
    <dgm:cxn modelId="{13962F98-414E-4947-8F6A-1A3558B92ECC}" type="presOf" srcId="{0AD11545-C3B8-4B19-962A-83F0635BEE3D}" destId="{4CA802EA-6008-4761-BE1E-F31E263E6667}" srcOrd="0" destOrd="0" presId="urn:microsoft.com/office/officeart/2005/8/layout/hierarchy1"/>
    <dgm:cxn modelId="{89D36DB3-9C65-4151-8E21-B0AD2558CBD1}" srcId="{0AD11545-C3B8-4B19-962A-83F0635BEE3D}" destId="{FB11040D-ADB5-4189-BFE5-C383E3F33664}" srcOrd="0" destOrd="0" parTransId="{B62A1C00-A2E7-4C23-B837-ECDFE7FDC768}" sibTransId="{331D4A64-91D8-4C96-B62F-F800518495BF}"/>
    <dgm:cxn modelId="{54CFD4D1-C62E-4507-B351-D6BAF94C2292}" type="presOf" srcId="{09BD3886-92FB-4B2C-A7F1-BC40C7D83057}" destId="{063B69B9-9559-4348-A816-291C8D8740AC}" srcOrd="0" destOrd="0" presId="urn:microsoft.com/office/officeart/2005/8/layout/hierarchy1"/>
    <dgm:cxn modelId="{593D06BF-75AE-4D45-97EA-32B5C26CE99D}" type="presOf" srcId="{5460AF3C-4FFA-4CAF-AE99-49630449A3BF}" destId="{FE231243-A918-43E8-8D25-5DF3529A2EC0}" srcOrd="0" destOrd="0" presId="urn:microsoft.com/office/officeart/2005/8/layout/hierarchy1"/>
    <dgm:cxn modelId="{7836E587-F639-46CC-91B6-AC4549613DB6}" type="presOf" srcId="{5046BCC2-8EF6-4859-B204-CFBDB16FC67E}" destId="{64B6CC82-B680-4BAF-B2D8-C61FF49851C4}" srcOrd="0" destOrd="0" presId="urn:microsoft.com/office/officeart/2005/8/layout/hierarchy1"/>
    <dgm:cxn modelId="{515890B4-0278-4053-A20B-3D1D5E525DE2}" srcId="{C33B2B9D-8FE4-4D5B-9DB2-E0C5B3E5593C}" destId="{F11E7B3F-F203-4398-A858-1184FE8FAFF4}" srcOrd="0" destOrd="0" parTransId="{09BD3886-92FB-4B2C-A7F1-BC40C7D83057}" sibTransId="{3DF06FC6-402B-4A9B-8425-56C192432F95}"/>
    <dgm:cxn modelId="{9636F0F8-44F9-4D80-A3F6-AC994075F720}" srcId="{FB11040D-ADB5-4189-BFE5-C383E3F33664}" destId="{1B2A5901-8ADA-43B0-AC2B-ECAB4A18FC12}" srcOrd="1" destOrd="0" parTransId="{5046BCC2-8EF6-4859-B204-CFBDB16FC67E}" sibTransId="{F3FE1249-26D0-4698-B3E4-A3E25A00E436}"/>
    <dgm:cxn modelId="{937188C1-A4FD-40E2-920E-863003F47BAA}" type="presOf" srcId="{FB11040D-ADB5-4189-BFE5-C383E3F33664}" destId="{65C0BFBB-709C-4760-BA54-4C0DB048B490}" srcOrd="0" destOrd="0" presId="urn:microsoft.com/office/officeart/2005/8/layout/hierarchy1"/>
    <dgm:cxn modelId="{52C3B63D-94A1-4B6E-99D9-35045967CE2F}" type="presOf" srcId="{1B2A5901-8ADA-43B0-AC2B-ECAB4A18FC12}" destId="{FF780F06-1AF6-462B-A48F-23CE4B50D087}" srcOrd="0" destOrd="0" presId="urn:microsoft.com/office/officeart/2005/8/layout/hierarchy1"/>
    <dgm:cxn modelId="{ACF8496F-916F-48D9-9ECD-185D8400EBFC}" type="presOf" srcId="{C96C7C30-2F4B-40EC-8228-05A81B6873E9}" destId="{CBC20EFD-B840-43B2-A90E-0ED25F7363F3}" srcOrd="0" destOrd="0" presId="urn:microsoft.com/office/officeart/2005/8/layout/hierarchy1"/>
    <dgm:cxn modelId="{DF45BA5E-82F8-4DD4-97B4-C58C9F4ED69A}" type="presOf" srcId="{AB447A74-0A2D-4C9D-A3B2-97C31F9AB955}" destId="{3F206176-5CB5-4C6F-B8FA-429431C1DBC1}" srcOrd="0" destOrd="0" presId="urn:microsoft.com/office/officeart/2005/8/layout/hierarchy1"/>
    <dgm:cxn modelId="{91053C17-7809-4F44-9862-F64F5DAE210C}" type="presOf" srcId="{B62A1C00-A2E7-4C23-B837-ECDFE7FDC768}" destId="{3D902A1B-B866-47EA-801A-87E120622634}" srcOrd="0" destOrd="0" presId="urn:microsoft.com/office/officeart/2005/8/layout/hierarchy1"/>
    <dgm:cxn modelId="{2D01BB42-0EE2-41B6-B80D-402F33E16C24}" type="presParOf" srcId="{3F206176-5CB5-4C6F-B8FA-429431C1DBC1}" destId="{EB3302DD-B4D8-481F-9F96-0B1F729190AB}" srcOrd="0" destOrd="0" presId="urn:microsoft.com/office/officeart/2005/8/layout/hierarchy1"/>
    <dgm:cxn modelId="{55B553EF-9B27-4F29-8304-B9436F7EEA50}" type="presParOf" srcId="{EB3302DD-B4D8-481F-9F96-0B1F729190AB}" destId="{D2E94ACC-71B4-4648-8742-552C50497A78}" srcOrd="0" destOrd="0" presId="urn:microsoft.com/office/officeart/2005/8/layout/hierarchy1"/>
    <dgm:cxn modelId="{18A637A0-1E4F-420E-9806-9F8C59DA28DB}" type="presParOf" srcId="{D2E94ACC-71B4-4648-8742-552C50497A78}" destId="{1C8C27D0-1A40-4886-800B-859C0B2B2B89}" srcOrd="0" destOrd="0" presId="urn:microsoft.com/office/officeart/2005/8/layout/hierarchy1"/>
    <dgm:cxn modelId="{2A3DD245-C86D-41A5-9AFA-5C8B253D82E7}" type="presParOf" srcId="{D2E94ACC-71B4-4648-8742-552C50497A78}" destId="{4CA802EA-6008-4761-BE1E-F31E263E6667}" srcOrd="1" destOrd="0" presId="urn:microsoft.com/office/officeart/2005/8/layout/hierarchy1"/>
    <dgm:cxn modelId="{3C79E9E1-25ED-45F3-8FC9-B5740AE9690A}" type="presParOf" srcId="{EB3302DD-B4D8-481F-9F96-0B1F729190AB}" destId="{0990ED75-FA16-416F-8BE9-DA0319B09FE7}" srcOrd="1" destOrd="0" presId="urn:microsoft.com/office/officeart/2005/8/layout/hierarchy1"/>
    <dgm:cxn modelId="{7E70C0D0-5715-44BD-BCE9-B0D79B4032CB}" type="presParOf" srcId="{0990ED75-FA16-416F-8BE9-DA0319B09FE7}" destId="{3D902A1B-B866-47EA-801A-87E120622634}" srcOrd="0" destOrd="0" presId="urn:microsoft.com/office/officeart/2005/8/layout/hierarchy1"/>
    <dgm:cxn modelId="{656A5012-D8BC-41EB-93FD-8D6CBD16126B}" type="presParOf" srcId="{0990ED75-FA16-416F-8BE9-DA0319B09FE7}" destId="{5D529020-7A5B-457C-9CEB-40CAB460BA7C}" srcOrd="1" destOrd="0" presId="urn:microsoft.com/office/officeart/2005/8/layout/hierarchy1"/>
    <dgm:cxn modelId="{99B696E7-974E-4205-B8F8-48C01DD93A63}" type="presParOf" srcId="{5D529020-7A5B-457C-9CEB-40CAB460BA7C}" destId="{0B932AFB-2915-4E64-B4C5-95B6DD62BE9D}" srcOrd="0" destOrd="0" presId="urn:microsoft.com/office/officeart/2005/8/layout/hierarchy1"/>
    <dgm:cxn modelId="{EA955CAC-A49B-4FF3-97FF-82061B7ABEB1}" type="presParOf" srcId="{0B932AFB-2915-4E64-B4C5-95B6DD62BE9D}" destId="{82707FF1-EC6B-49CD-8935-568934D04E1C}" srcOrd="0" destOrd="0" presId="urn:microsoft.com/office/officeart/2005/8/layout/hierarchy1"/>
    <dgm:cxn modelId="{4967B100-1D3D-4342-A525-B8C50E3F8B08}" type="presParOf" srcId="{0B932AFB-2915-4E64-B4C5-95B6DD62BE9D}" destId="{65C0BFBB-709C-4760-BA54-4C0DB048B490}" srcOrd="1" destOrd="0" presId="urn:microsoft.com/office/officeart/2005/8/layout/hierarchy1"/>
    <dgm:cxn modelId="{884FE87E-1AB0-4689-9813-7041A1A303DF}" type="presParOf" srcId="{5D529020-7A5B-457C-9CEB-40CAB460BA7C}" destId="{E8D0EBA9-07B4-4D66-B62F-D4D77EC2907E}" srcOrd="1" destOrd="0" presId="urn:microsoft.com/office/officeart/2005/8/layout/hierarchy1"/>
    <dgm:cxn modelId="{644B3832-79DB-4095-9439-9E040B17AB03}" type="presParOf" srcId="{E8D0EBA9-07B4-4D66-B62F-D4D77EC2907E}" destId="{CBC20EFD-B840-43B2-A90E-0ED25F7363F3}" srcOrd="0" destOrd="0" presId="urn:microsoft.com/office/officeart/2005/8/layout/hierarchy1"/>
    <dgm:cxn modelId="{711DC63D-091A-46F3-9B01-9695DA06FE7A}" type="presParOf" srcId="{E8D0EBA9-07B4-4D66-B62F-D4D77EC2907E}" destId="{E3913128-D7C2-48CA-B03F-7B0B65855A02}" srcOrd="1" destOrd="0" presId="urn:microsoft.com/office/officeart/2005/8/layout/hierarchy1"/>
    <dgm:cxn modelId="{47AC4924-A178-4BF9-9885-A2A4E4938A19}" type="presParOf" srcId="{E3913128-D7C2-48CA-B03F-7B0B65855A02}" destId="{1BCF0AB5-6543-4840-BABE-51573EFB924D}" srcOrd="0" destOrd="0" presId="urn:microsoft.com/office/officeart/2005/8/layout/hierarchy1"/>
    <dgm:cxn modelId="{B55F80EA-3AC9-4E98-92C7-1396D91C2D4C}" type="presParOf" srcId="{1BCF0AB5-6543-4840-BABE-51573EFB924D}" destId="{AA8E220F-06BC-41BA-8018-435C961920F3}" srcOrd="0" destOrd="0" presId="urn:microsoft.com/office/officeart/2005/8/layout/hierarchy1"/>
    <dgm:cxn modelId="{AA0E124E-E774-4CFC-B24F-22ECCD239A4E}" type="presParOf" srcId="{1BCF0AB5-6543-4840-BABE-51573EFB924D}" destId="{0489D98E-97C1-4830-BB6D-82D6D67CA40D}" srcOrd="1" destOrd="0" presId="urn:microsoft.com/office/officeart/2005/8/layout/hierarchy1"/>
    <dgm:cxn modelId="{72DBB00C-D306-4CEE-A8AF-C737A646CB26}" type="presParOf" srcId="{E3913128-D7C2-48CA-B03F-7B0B65855A02}" destId="{796D60C9-C9E8-4791-8717-BDB819FA56B7}" srcOrd="1" destOrd="0" presId="urn:microsoft.com/office/officeart/2005/8/layout/hierarchy1"/>
    <dgm:cxn modelId="{63C79D05-1D33-4982-B043-36E853E6E6C1}" type="presParOf" srcId="{E8D0EBA9-07B4-4D66-B62F-D4D77EC2907E}" destId="{64B6CC82-B680-4BAF-B2D8-C61FF49851C4}" srcOrd="2" destOrd="0" presId="urn:microsoft.com/office/officeart/2005/8/layout/hierarchy1"/>
    <dgm:cxn modelId="{D209199C-8A29-4371-99E3-0D11201B864B}" type="presParOf" srcId="{E8D0EBA9-07B4-4D66-B62F-D4D77EC2907E}" destId="{5E002D17-FFE3-4456-A7F1-AD29AF97FE53}" srcOrd="3" destOrd="0" presId="urn:microsoft.com/office/officeart/2005/8/layout/hierarchy1"/>
    <dgm:cxn modelId="{3EDAF906-1861-46FF-9069-2C40677BB659}" type="presParOf" srcId="{5E002D17-FFE3-4456-A7F1-AD29AF97FE53}" destId="{E49ECD3D-64AE-4C9A-B105-12C663F68FFD}" srcOrd="0" destOrd="0" presId="urn:microsoft.com/office/officeart/2005/8/layout/hierarchy1"/>
    <dgm:cxn modelId="{32A43974-27DB-4C97-B076-84CA768CF43B}" type="presParOf" srcId="{E49ECD3D-64AE-4C9A-B105-12C663F68FFD}" destId="{DA3F4B97-6A4C-48E8-BF9A-CF26CE2E5B2C}" srcOrd="0" destOrd="0" presId="urn:microsoft.com/office/officeart/2005/8/layout/hierarchy1"/>
    <dgm:cxn modelId="{5255217A-ECCC-4854-9E47-6E15E19E14D7}" type="presParOf" srcId="{E49ECD3D-64AE-4C9A-B105-12C663F68FFD}" destId="{FF780F06-1AF6-462B-A48F-23CE4B50D087}" srcOrd="1" destOrd="0" presId="urn:microsoft.com/office/officeart/2005/8/layout/hierarchy1"/>
    <dgm:cxn modelId="{1B07AFC0-782C-42F4-A3E5-68756E2437C1}" type="presParOf" srcId="{5E002D17-FFE3-4456-A7F1-AD29AF97FE53}" destId="{3837ADD5-7D7E-49B6-B3A9-6B3986EF6D23}" srcOrd="1" destOrd="0" presId="urn:microsoft.com/office/officeart/2005/8/layout/hierarchy1"/>
    <dgm:cxn modelId="{2C8722DE-96A5-453D-9AA3-8870DE4BDD3A}" type="presParOf" srcId="{0990ED75-FA16-416F-8BE9-DA0319B09FE7}" destId="{64BBD4C7-8463-4407-9D33-66F0D387A256}" srcOrd="2" destOrd="0" presId="urn:microsoft.com/office/officeart/2005/8/layout/hierarchy1"/>
    <dgm:cxn modelId="{59AC313F-A5EC-40BA-9683-58EA270481E8}" type="presParOf" srcId="{0990ED75-FA16-416F-8BE9-DA0319B09FE7}" destId="{7AF034D1-5BF2-405C-9E8D-2E3C9DA705E5}" srcOrd="3" destOrd="0" presId="urn:microsoft.com/office/officeart/2005/8/layout/hierarchy1"/>
    <dgm:cxn modelId="{8B81C0A7-BD26-4C27-A2E6-074B343B7E1F}" type="presParOf" srcId="{7AF034D1-5BF2-405C-9E8D-2E3C9DA705E5}" destId="{83F1A6EE-E4DA-4967-ABAF-27531065C65D}" srcOrd="0" destOrd="0" presId="urn:microsoft.com/office/officeart/2005/8/layout/hierarchy1"/>
    <dgm:cxn modelId="{64F8EF05-5AC7-4FBB-9600-E77C0F2C3FC2}" type="presParOf" srcId="{83F1A6EE-E4DA-4967-ABAF-27531065C65D}" destId="{22BB89B4-F7CF-42CE-838D-685B4E059835}" srcOrd="0" destOrd="0" presId="urn:microsoft.com/office/officeart/2005/8/layout/hierarchy1"/>
    <dgm:cxn modelId="{2CFC1514-98DF-48F1-9CFE-465DA085ED90}" type="presParOf" srcId="{83F1A6EE-E4DA-4967-ABAF-27531065C65D}" destId="{2E6E31DA-0C47-487C-998C-8F1023A1DE14}" srcOrd="1" destOrd="0" presId="urn:microsoft.com/office/officeart/2005/8/layout/hierarchy1"/>
    <dgm:cxn modelId="{23ED7480-7AAF-432E-BC9B-D5739671A0E1}" type="presParOf" srcId="{7AF034D1-5BF2-405C-9E8D-2E3C9DA705E5}" destId="{DC9C758A-4E30-4C8B-97C0-B05D251CE895}" srcOrd="1" destOrd="0" presId="urn:microsoft.com/office/officeart/2005/8/layout/hierarchy1"/>
    <dgm:cxn modelId="{389E00BD-046F-45F5-BF2C-D1A6A1818FD1}" type="presParOf" srcId="{DC9C758A-4E30-4C8B-97C0-B05D251CE895}" destId="{063B69B9-9559-4348-A816-291C8D8740AC}" srcOrd="0" destOrd="0" presId="urn:microsoft.com/office/officeart/2005/8/layout/hierarchy1"/>
    <dgm:cxn modelId="{87FDAB22-A21A-45E1-8083-A0FE9EA360ED}" type="presParOf" srcId="{DC9C758A-4E30-4C8B-97C0-B05D251CE895}" destId="{CDD8E84F-C2F4-4E38-BB6F-4D8160D0B01E}" srcOrd="1" destOrd="0" presId="urn:microsoft.com/office/officeart/2005/8/layout/hierarchy1"/>
    <dgm:cxn modelId="{E33C1D32-D9FF-4627-BE4E-EB1C14649F1D}" type="presParOf" srcId="{CDD8E84F-C2F4-4E38-BB6F-4D8160D0B01E}" destId="{1E53F0A3-D9FE-479B-9796-E8A8FC4010FD}" srcOrd="0" destOrd="0" presId="urn:microsoft.com/office/officeart/2005/8/layout/hierarchy1"/>
    <dgm:cxn modelId="{8714B516-7A13-478A-9BBB-C23D9ACF3EA0}" type="presParOf" srcId="{1E53F0A3-D9FE-479B-9796-E8A8FC4010FD}" destId="{F7B1D584-914D-4F33-8579-5B66AE177C96}" srcOrd="0" destOrd="0" presId="urn:microsoft.com/office/officeart/2005/8/layout/hierarchy1"/>
    <dgm:cxn modelId="{CEDB19C8-875D-4A1D-9760-673D30E444DD}" type="presParOf" srcId="{1E53F0A3-D9FE-479B-9796-E8A8FC4010FD}" destId="{D7F5622B-71B8-4806-B3F6-188FE44AD13D}" srcOrd="1" destOrd="0" presId="urn:microsoft.com/office/officeart/2005/8/layout/hierarchy1"/>
    <dgm:cxn modelId="{2A341E92-AC93-41F8-A699-B73B79118072}" type="presParOf" srcId="{CDD8E84F-C2F4-4E38-BB6F-4D8160D0B01E}" destId="{1997C97D-4E5F-4EF5-8AC4-DDCA2E146B7D}" srcOrd="1" destOrd="0" presId="urn:microsoft.com/office/officeart/2005/8/layout/hierarchy1"/>
    <dgm:cxn modelId="{0BBEB76F-0EF4-4617-AFF8-3A56352E78C1}" type="presParOf" srcId="{DC9C758A-4E30-4C8B-97C0-B05D251CE895}" destId="{FE231243-A918-43E8-8D25-5DF3529A2EC0}" srcOrd="2" destOrd="0" presId="urn:microsoft.com/office/officeart/2005/8/layout/hierarchy1"/>
    <dgm:cxn modelId="{799F4F91-C36D-4F03-B6C1-6A3BCB219CCF}" type="presParOf" srcId="{DC9C758A-4E30-4C8B-97C0-B05D251CE895}" destId="{3EF99857-4E49-449A-A93D-20E339081BCB}" srcOrd="3" destOrd="0" presId="urn:microsoft.com/office/officeart/2005/8/layout/hierarchy1"/>
    <dgm:cxn modelId="{F4A0394E-9717-4261-A9FD-B52ABBE00F7D}" type="presParOf" srcId="{3EF99857-4E49-449A-A93D-20E339081BCB}" destId="{E2B44BBD-FC9B-4F1F-9147-BC31606FA869}" srcOrd="0" destOrd="0" presId="urn:microsoft.com/office/officeart/2005/8/layout/hierarchy1"/>
    <dgm:cxn modelId="{F8DF6E9C-E8B2-4716-AA34-28F41EA53409}" type="presParOf" srcId="{E2B44BBD-FC9B-4F1F-9147-BC31606FA869}" destId="{C88D419A-A916-4DD7-B718-ED8199821C79}" srcOrd="0" destOrd="0" presId="urn:microsoft.com/office/officeart/2005/8/layout/hierarchy1"/>
    <dgm:cxn modelId="{489C87F8-198A-4E40-A4FE-09B0379396C5}" type="presParOf" srcId="{E2B44BBD-FC9B-4F1F-9147-BC31606FA869}" destId="{66E7582B-A6C0-49DB-B508-2BF1FF5B9CEF}" srcOrd="1" destOrd="0" presId="urn:microsoft.com/office/officeart/2005/8/layout/hierarchy1"/>
    <dgm:cxn modelId="{EDE096B9-2DC4-4F92-9D37-06EDE1275080}" type="presParOf" srcId="{3EF99857-4E49-449A-A93D-20E339081BCB}" destId="{B4541C81-A115-4CAC-8F50-6FE80F166D88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Mgr. Jindřiška Šmídová 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VY_32_INOVACE_01_My </a:t>
          </a:r>
          <a:r>
            <a:rPr lang="cs-CZ" sz="1400" kern="1200" dirty="0" err="1" smtClean="0"/>
            <a:t>family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Angličtina  9. 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My  </a:t>
          </a:r>
          <a:r>
            <a:rPr lang="cs-CZ" sz="1400" kern="1200" dirty="0" err="1" smtClean="0"/>
            <a:t>family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231243-A918-43E8-8D25-5DF3529A2EC0}">
      <dsp:nvSpPr>
        <dsp:cNvPr id="0" name=""/>
        <dsp:cNvSpPr/>
      </dsp:nvSpPr>
      <dsp:spPr>
        <a:xfrm>
          <a:off x="5250550" y="2422765"/>
          <a:ext cx="902083" cy="4293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2561"/>
              </a:lnTo>
              <a:lnTo>
                <a:pt x="902083" y="292561"/>
              </a:lnTo>
              <a:lnTo>
                <a:pt x="902083" y="42930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63B69B9-9559-4348-A816-291C8D8740AC}">
      <dsp:nvSpPr>
        <dsp:cNvPr id="0" name=""/>
        <dsp:cNvSpPr/>
      </dsp:nvSpPr>
      <dsp:spPr>
        <a:xfrm>
          <a:off x="4348467" y="2422765"/>
          <a:ext cx="902083" cy="429309"/>
        </a:xfrm>
        <a:custGeom>
          <a:avLst/>
          <a:gdLst/>
          <a:ahLst/>
          <a:cxnLst/>
          <a:rect l="0" t="0" r="0" b="0"/>
          <a:pathLst>
            <a:path>
              <a:moveTo>
                <a:pt x="902083" y="0"/>
              </a:moveTo>
              <a:lnTo>
                <a:pt x="902083" y="292561"/>
              </a:lnTo>
              <a:lnTo>
                <a:pt x="0" y="292561"/>
              </a:lnTo>
              <a:lnTo>
                <a:pt x="0" y="42930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BBD4C7-8463-4407-9D33-66F0D387A256}">
      <dsp:nvSpPr>
        <dsp:cNvPr id="0" name=""/>
        <dsp:cNvSpPr/>
      </dsp:nvSpPr>
      <dsp:spPr>
        <a:xfrm>
          <a:off x="3446384" y="1056110"/>
          <a:ext cx="1804166" cy="4293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2561"/>
              </a:lnTo>
              <a:lnTo>
                <a:pt x="1804166" y="292561"/>
              </a:lnTo>
              <a:lnTo>
                <a:pt x="1804166" y="42930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B6CC82-B680-4BAF-B2D8-C61FF49851C4}">
      <dsp:nvSpPr>
        <dsp:cNvPr id="0" name=""/>
        <dsp:cNvSpPr/>
      </dsp:nvSpPr>
      <dsp:spPr>
        <a:xfrm>
          <a:off x="1642218" y="2422765"/>
          <a:ext cx="902083" cy="4293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2561"/>
              </a:lnTo>
              <a:lnTo>
                <a:pt x="902083" y="292561"/>
              </a:lnTo>
              <a:lnTo>
                <a:pt x="902083" y="42930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C20EFD-B840-43B2-A90E-0ED25F7363F3}">
      <dsp:nvSpPr>
        <dsp:cNvPr id="0" name=""/>
        <dsp:cNvSpPr/>
      </dsp:nvSpPr>
      <dsp:spPr>
        <a:xfrm>
          <a:off x="740135" y="2422765"/>
          <a:ext cx="902083" cy="429309"/>
        </a:xfrm>
        <a:custGeom>
          <a:avLst/>
          <a:gdLst/>
          <a:ahLst/>
          <a:cxnLst/>
          <a:rect l="0" t="0" r="0" b="0"/>
          <a:pathLst>
            <a:path>
              <a:moveTo>
                <a:pt x="902083" y="0"/>
              </a:moveTo>
              <a:lnTo>
                <a:pt x="902083" y="292561"/>
              </a:lnTo>
              <a:lnTo>
                <a:pt x="0" y="292561"/>
              </a:lnTo>
              <a:lnTo>
                <a:pt x="0" y="42930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902A1B-B866-47EA-801A-87E120622634}">
      <dsp:nvSpPr>
        <dsp:cNvPr id="0" name=""/>
        <dsp:cNvSpPr/>
      </dsp:nvSpPr>
      <dsp:spPr>
        <a:xfrm>
          <a:off x="1642218" y="1056110"/>
          <a:ext cx="1804166" cy="429309"/>
        </a:xfrm>
        <a:custGeom>
          <a:avLst/>
          <a:gdLst/>
          <a:ahLst/>
          <a:cxnLst/>
          <a:rect l="0" t="0" r="0" b="0"/>
          <a:pathLst>
            <a:path>
              <a:moveTo>
                <a:pt x="1804166" y="0"/>
              </a:moveTo>
              <a:lnTo>
                <a:pt x="1804166" y="292561"/>
              </a:lnTo>
              <a:lnTo>
                <a:pt x="0" y="292561"/>
              </a:lnTo>
              <a:lnTo>
                <a:pt x="0" y="42930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C8C27D0-1A40-4886-800B-859C0B2B2B89}">
      <dsp:nvSpPr>
        <dsp:cNvPr id="0" name=""/>
        <dsp:cNvSpPr/>
      </dsp:nvSpPr>
      <dsp:spPr>
        <a:xfrm>
          <a:off x="2708316" y="118763"/>
          <a:ext cx="1476135" cy="9373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A802EA-6008-4761-BE1E-F31E263E6667}">
      <dsp:nvSpPr>
        <dsp:cNvPr id="0" name=""/>
        <dsp:cNvSpPr/>
      </dsp:nvSpPr>
      <dsp:spPr>
        <a:xfrm>
          <a:off x="2872331" y="274578"/>
          <a:ext cx="1476135" cy="9373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/>
            <a:t>Me</a:t>
          </a:r>
          <a:endParaRPr lang="cs-CZ" sz="2400" kern="1200" dirty="0"/>
        </a:p>
      </dsp:txBody>
      <dsp:txXfrm>
        <a:off x="2899785" y="302032"/>
        <a:ext cx="1421227" cy="882438"/>
      </dsp:txXfrm>
    </dsp:sp>
    <dsp:sp modelId="{82707FF1-EC6B-49CD-8935-568934D04E1C}">
      <dsp:nvSpPr>
        <dsp:cNvPr id="0" name=""/>
        <dsp:cNvSpPr/>
      </dsp:nvSpPr>
      <dsp:spPr>
        <a:xfrm>
          <a:off x="904150" y="1485419"/>
          <a:ext cx="1476135" cy="9373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C0BFBB-709C-4760-BA54-4C0DB048B490}">
      <dsp:nvSpPr>
        <dsp:cNvPr id="0" name=""/>
        <dsp:cNvSpPr/>
      </dsp:nvSpPr>
      <dsp:spPr>
        <a:xfrm>
          <a:off x="1068165" y="1641234"/>
          <a:ext cx="1476135" cy="9373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My </a:t>
          </a:r>
          <a:r>
            <a:rPr lang="cs-CZ" sz="2400" kern="1200" dirty="0" err="1" smtClean="0"/>
            <a:t>mum</a:t>
          </a:r>
          <a:endParaRPr lang="cs-CZ" sz="2400" kern="1200" dirty="0"/>
        </a:p>
      </dsp:txBody>
      <dsp:txXfrm>
        <a:off x="1095619" y="1668688"/>
        <a:ext cx="1421227" cy="882438"/>
      </dsp:txXfrm>
    </dsp:sp>
    <dsp:sp modelId="{AA8E220F-06BC-41BA-8018-435C961920F3}">
      <dsp:nvSpPr>
        <dsp:cNvPr id="0" name=""/>
        <dsp:cNvSpPr/>
      </dsp:nvSpPr>
      <dsp:spPr>
        <a:xfrm>
          <a:off x="2067" y="2852075"/>
          <a:ext cx="1476135" cy="9373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89D98E-97C1-4830-BB6D-82D6D67CA40D}">
      <dsp:nvSpPr>
        <dsp:cNvPr id="0" name=""/>
        <dsp:cNvSpPr/>
      </dsp:nvSpPr>
      <dsp:spPr>
        <a:xfrm>
          <a:off x="166082" y="3007889"/>
          <a:ext cx="1476135" cy="9373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My </a:t>
          </a:r>
          <a:r>
            <a:rPr lang="cs-CZ" sz="2400" kern="1200" dirty="0" err="1" smtClean="0"/>
            <a:t>grandma</a:t>
          </a:r>
          <a:endParaRPr lang="cs-CZ" sz="2400" kern="1200" dirty="0"/>
        </a:p>
      </dsp:txBody>
      <dsp:txXfrm>
        <a:off x="193536" y="3035343"/>
        <a:ext cx="1421227" cy="882438"/>
      </dsp:txXfrm>
    </dsp:sp>
    <dsp:sp modelId="{DA3F4B97-6A4C-48E8-BF9A-CF26CE2E5B2C}">
      <dsp:nvSpPr>
        <dsp:cNvPr id="0" name=""/>
        <dsp:cNvSpPr/>
      </dsp:nvSpPr>
      <dsp:spPr>
        <a:xfrm>
          <a:off x="1806233" y="2852075"/>
          <a:ext cx="1476135" cy="9373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780F06-1AF6-462B-A48F-23CE4B50D087}">
      <dsp:nvSpPr>
        <dsp:cNvPr id="0" name=""/>
        <dsp:cNvSpPr/>
      </dsp:nvSpPr>
      <dsp:spPr>
        <a:xfrm>
          <a:off x="1970248" y="3007889"/>
          <a:ext cx="1476135" cy="9373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My </a:t>
          </a:r>
          <a:r>
            <a:rPr lang="cs-CZ" sz="2400" kern="1200" dirty="0" err="1" smtClean="0"/>
            <a:t>grandpa</a:t>
          </a:r>
          <a:endParaRPr lang="cs-CZ" sz="2400" kern="1200" dirty="0"/>
        </a:p>
      </dsp:txBody>
      <dsp:txXfrm>
        <a:off x="1997702" y="3035343"/>
        <a:ext cx="1421227" cy="882438"/>
      </dsp:txXfrm>
    </dsp:sp>
    <dsp:sp modelId="{22BB89B4-F7CF-42CE-838D-685B4E059835}">
      <dsp:nvSpPr>
        <dsp:cNvPr id="0" name=""/>
        <dsp:cNvSpPr/>
      </dsp:nvSpPr>
      <dsp:spPr>
        <a:xfrm>
          <a:off x="4512482" y="1485419"/>
          <a:ext cx="1476135" cy="9373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6E31DA-0C47-487C-998C-8F1023A1DE14}">
      <dsp:nvSpPr>
        <dsp:cNvPr id="0" name=""/>
        <dsp:cNvSpPr/>
      </dsp:nvSpPr>
      <dsp:spPr>
        <a:xfrm>
          <a:off x="4676497" y="1641234"/>
          <a:ext cx="1476135" cy="9373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My </a:t>
          </a:r>
          <a:r>
            <a:rPr lang="cs-CZ" sz="2400" kern="1200" dirty="0" err="1" smtClean="0"/>
            <a:t>dad</a:t>
          </a:r>
          <a:endParaRPr lang="cs-CZ" sz="2400" kern="1200" dirty="0"/>
        </a:p>
      </dsp:txBody>
      <dsp:txXfrm>
        <a:off x="4703951" y="1668688"/>
        <a:ext cx="1421227" cy="882438"/>
      </dsp:txXfrm>
    </dsp:sp>
    <dsp:sp modelId="{F7B1D584-914D-4F33-8579-5B66AE177C96}">
      <dsp:nvSpPr>
        <dsp:cNvPr id="0" name=""/>
        <dsp:cNvSpPr/>
      </dsp:nvSpPr>
      <dsp:spPr>
        <a:xfrm>
          <a:off x="3610399" y="2852075"/>
          <a:ext cx="1476135" cy="9373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F5622B-71B8-4806-B3F6-188FE44AD13D}">
      <dsp:nvSpPr>
        <dsp:cNvPr id="0" name=""/>
        <dsp:cNvSpPr/>
      </dsp:nvSpPr>
      <dsp:spPr>
        <a:xfrm>
          <a:off x="3774414" y="3007889"/>
          <a:ext cx="1476135" cy="9373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My </a:t>
          </a:r>
          <a:r>
            <a:rPr lang="cs-CZ" sz="2400" kern="1200" dirty="0" err="1" smtClean="0"/>
            <a:t>grandma</a:t>
          </a:r>
          <a:endParaRPr lang="cs-CZ" sz="2400" kern="1200" dirty="0"/>
        </a:p>
      </dsp:txBody>
      <dsp:txXfrm>
        <a:off x="3801868" y="3035343"/>
        <a:ext cx="1421227" cy="882438"/>
      </dsp:txXfrm>
    </dsp:sp>
    <dsp:sp modelId="{C88D419A-A916-4DD7-B718-ED8199821C79}">
      <dsp:nvSpPr>
        <dsp:cNvPr id="0" name=""/>
        <dsp:cNvSpPr/>
      </dsp:nvSpPr>
      <dsp:spPr>
        <a:xfrm>
          <a:off x="5414565" y="2852075"/>
          <a:ext cx="1476135" cy="9373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E7582B-A6C0-49DB-B508-2BF1FF5B9CEF}">
      <dsp:nvSpPr>
        <dsp:cNvPr id="0" name=""/>
        <dsp:cNvSpPr/>
      </dsp:nvSpPr>
      <dsp:spPr>
        <a:xfrm>
          <a:off x="5578580" y="3007889"/>
          <a:ext cx="1476135" cy="9373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My </a:t>
          </a:r>
          <a:r>
            <a:rPr lang="cs-CZ" sz="2400" kern="1200" dirty="0" err="1" smtClean="0"/>
            <a:t>grandpa</a:t>
          </a:r>
          <a:endParaRPr lang="cs-CZ" sz="2400" kern="1200" dirty="0"/>
        </a:p>
      </dsp:txBody>
      <dsp:txXfrm>
        <a:off x="5606034" y="3035343"/>
        <a:ext cx="1421227" cy="8824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7D6EA-62BC-405E-B0D3-37848BED9749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035664318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21384291"/>
              </p:ext>
            </p:extLst>
          </p:nvPr>
        </p:nvGraphicFramePr>
        <p:xfrm>
          <a:off x="457200" y="1600200"/>
          <a:ext cx="8229600" cy="185420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9. ročník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Sešit,</a:t>
                      </a:r>
                      <a:r>
                        <a:rPr lang="cs-CZ" baseline="0" dirty="0" smtClean="0"/>
                        <a:t> psací potřeby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Procvičení</a:t>
                      </a:r>
                      <a:r>
                        <a:rPr lang="cs-CZ" baseline="0" dirty="0" smtClean="0"/>
                        <a:t> slovní zásoby a konverzace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Seznam</a:t>
                      </a:r>
                      <a:r>
                        <a:rPr lang="cs-CZ" baseline="0" dirty="0" smtClean="0"/>
                        <a:t> slovní zásoby k tématu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dirty="0" err="1" smtClean="0"/>
              <a:t>Family</a:t>
            </a:r>
            <a:endParaRPr lang="cs-CZ" sz="8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Open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exercise</a:t>
            </a:r>
            <a:r>
              <a:rPr lang="cs-CZ" dirty="0" smtClean="0"/>
              <a:t> </a:t>
            </a:r>
            <a:r>
              <a:rPr lang="cs-CZ" dirty="0" err="1" smtClean="0"/>
              <a:t>book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Write</a:t>
            </a:r>
            <a:r>
              <a:rPr lang="cs-CZ" dirty="0" smtClean="0"/>
              <a:t> as </a:t>
            </a:r>
            <a:r>
              <a:rPr lang="cs-CZ" dirty="0" smtClean="0"/>
              <a:t>many </a:t>
            </a:r>
            <a:r>
              <a:rPr lang="cs-CZ" smtClean="0"/>
              <a:t>words</a:t>
            </a:r>
            <a:r>
              <a:rPr lang="cs-CZ" smtClean="0"/>
              <a:t> </a:t>
            </a:r>
            <a:r>
              <a:rPr lang="cs-CZ" dirty="0" err="1" smtClean="0"/>
              <a:t>about</a:t>
            </a:r>
            <a:r>
              <a:rPr lang="cs-CZ" dirty="0" smtClean="0"/>
              <a:t> </a:t>
            </a:r>
            <a:r>
              <a:rPr lang="cs-CZ" dirty="0" err="1" smtClean="0"/>
              <a:t>family</a:t>
            </a:r>
            <a:r>
              <a:rPr lang="cs-CZ" dirty="0" smtClean="0"/>
              <a:t> as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can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Count</a:t>
            </a:r>
            <a:r>
              <a:rPr lang="cs-CZ" dirty="0" smtClean="0"/>
              <a:t> </a:t>
            </a:r>
            <a:r>
              <a:rPr lang="cs-CZ" dirty="0" err="1" smtClean="0"/>
              <a:t>how</a:t>
            </a:r>
            <a:r>
              <a:rPr lang="cs-CZ" dirty="0" smtClean="0"/>
              <a:t> many </a:t>
            </a:r>
            <a:r>
              <a:rPr lang="cs-CZ" dirty="0" err="1" smtClean="0"/>
              <a:t>words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1027" name="Picture 3" descr="C:\Users\X\AppData\Local\Microsoft\Windows\Temporary Internet Files\Content.IE5\G04DSM9W\MP90040964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933056"/>
            <a:ext cx="2656892" cy="2656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8524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 descr="C:\Users\X\AppData\Local\Microsoft\Windows\Temporary Internet Files\Content.IE5\4RYJZRI1\MP900423039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9018" y="1600200"/>
            <a:ext cx="4525963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X\AppData\Local\Microsoft\Windows\Temporary Internet Files\Content.IE5\MEEDQO79\MP900438732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558401"/>
            <a:ext cx="4572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6390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6" name="Picture 4" descr="C:\Users\X\AppData\Local\Microsoft\Windows\Temporary Internet Files\Content.IE5\4RYJZRI1\MP90039949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556792"/>
            <a:ext cx="3916627" cy="4896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X\AppData\Local\Microsoft\Windows\Temporary Internet Files\Content.IE5\AT5DNEBA\MC900444727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7177" y="967372"/>
            <a:ext cx="4181856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031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dirty="0" err="1" smtClean="0"/>
              <a:t>Family</a:t>
            </a:r>
            <a:r>
              <a:rPr lang="cs-CZ" sz="4800" dirty="0" smtClean="0"/>
              <a:t> </a:t>
            </a:r>
            <a:r>
              <a:rPr lang="cs-CZ" sz="4800" dirty="0" err="1" smtClean="0"/>
              <a:t>tree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Make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own</a:t>
            </a:r>
            <a:r>
              <a:rPr lang="cs-CZ" dirty="0" smtClean="0"/>
              <a:t> </a:t>
            </a:r>
            <a:r>
              <a:rPr lang="cs-CZ" dirty="0" err="1" smtClean="0"/>
              <a:t>family</a:t>
            </a:r>
            <a:r>
              <a:rPr lang="cs-CZ" dirty="0" smtClean="0"/>
              <a:t> </a:t>
            </a:r>
            <a:r>
              <a:rPr lang="cs-CZ" dirty="0" err="1" smtClean="0"/>
              <a:t>tree</a:t>
            </a:r>
            <a:r>
              <a:rPr lang="cs-CZ" dirty="0" smtClean="0"/>
              <a:t>.</a:t>
            </a:r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518099249"/>
              </p:ext>
            </p:extLst>
          </p:nvPr>
        </p:nvGraphicFramePr>
        <p:xfrm>
          <a:off x="1043608" y="2348880"/>
          <a:ext cx="7056784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75694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Write</a:t>
            </a:r>
            <a:r>
              <a:rPr lang="cs-CZ" dirty="0" smtClean="0"/>
              <a:t> </a:t>
            </a:r>
            <a:r>
              <a:rPr lang="cs-CZ" dirty="0" err="1" smtClean="0"/>
              <a:t>short</a:t>
            </a:r>
            <a:r>
              <a:rPr lang="cs-CZ" dirty="0" smtClean="0"/>
              <a:t> text </a:t>
            </a:r>
            <a:r>
              <a:rPr lang="cs-CZ" dirty="0" err="1" smtClean="0"/>
              <a:t>about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family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My </a:t>
            </a:r>
            <a:r>
              <a:rPr lang="cs-CZ" dirty="0" err="1" smtClean="0"/>
              <a:t>family</a:t>
            </a:r>
            <a:endParaRPr lang="cs-CZ" dirty="0" smtClean="0"/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name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my </a:t>
            </a:r>
            <a:r>
              <a:rPr lang="cs-CZ" dirty="0" err="1" smtClean="0"/>
              <a:t>family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……</a:t>
            </a:r>
          </a:p>
          <a:p>
            <a:r>
              <a:rPr lang="cs-CZ" dirty="0" smtClean="0"/>
              <a:t>My </a:t>
            </a:r>
            <a:r>
              <a:rPr lang="cs-CZ" dirty="0" err="1" smtClean="0"/>
              <a:t>family</a:t>
            </a:r>
            <a:r>
              <a:rPr lang="cs-CZ" dirty="0" smtClean="0"/>
              <a:t> has </a:t>
            </a:r>
            <a:r>
              <a:rPr lang="cs-CZ" dirty="0" err="1" smtClean="0"/>
              <a:t>got</a:t>
            </a:r>
            <a:r>
              <a:rPr lang="cs-CZ" dirty="0" smtClean="0"/>
              <a:t> …….</a:t>
            </a:r>
            <a:r>
              <a:rPr lang="cs-CZ" dirty="0" err="1" smtClean="0"/>
              <a:t>family</a:t>
            </a:r>
            <a:r>
              <a:rPr lang="cs-CZ" dirty="0" smtClean="0"/>
              <a:t> </a:t>
            </a:r>
            <a:r>
              <a:rPr lang="cs-CZ" dirty="0" err="1" smtClean="0"/>
              <a:t>members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name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my </a:t>
            </a:r>
            <a:r>
              <a:rPr lang="cs-CZ" dirty="0" err="1" smtClean="0"/>
              <a:t>father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……</a:t>
            </a:r>
          </a:p>
          <a:p>
            <a:r>
              <a:rPr lang="cs-CZ" dirty="0" smtClean="0"/>
              <a:t>He </a:t>
            </a:r>
            <a:r>
              <a:rPr lang="cs-CZ" dirty="0" err="1" smtClean="0"/>
              <a:t>is</a:t>
            </a:r>
            <a:r>
              <a:rPr lang="cs-CZ" dirty="0" smtClean="0"/>
              <a:t>….</a:t>
            </a:r>
            <a:r>
              <a:rPr lang="cs-CZ" dirty="0" err="1" smtClean="0"/>
              <a:t>years</a:t>
            </a:r>
            <a:r>
              <a:rPr lang="cs-CZ" dirty="0" smtClean="0"/>
              <a:t> </a:t>
            </a:r>
            <a:r>
              <a:rPr lang="cs-CZ" dirty="0" err="1" smtClean="0"/>
              <a:t>old</a:t>
            </a:r>
            <a:r>
              <a:rPr lang="cs-CZ" dirty="0" smtClean="0"/>
              <a:t>.</a:t>
            </a:r>
          </a:p>
          <a:p>
            <a:r>
              <a:rPr lang="cs-CZ" dirty="0" smtClean="0"/>
              <a:t>He has </a:t>
            </a:r>
            <a:r>
              <a:rPr lang="cs-CZ" dirty="0" err="1" smtClean="0"/>
              <a:t>got</a:t>
            </a:r>
            <a:r>
              <a:rPr lang="cs-CZ" dirty="0" smtClean="0"/>
              <a:t> ……</a:t>
            </a:r>
            <a:r>
              <a:rPr lang="cs-CZ" dirty="0" err="1" smtClean="0"/>
              <a:t>hair</a:t>
            </a:r>
            <a:r>
              <a:rPr lang="cs-CZ" dirty="0" smtClean="0"/>
              <a:t>, …….</a:t>
            </a:r>
            <a:r>
              <a:rPr lang="cs-CZ" dirty="0" err="1" smtClean="0"/>
              <a:t>eyes</a:t>
            </a:r>
            <a:r>
              <a:rPr lang="cs-CZ" dirty="0" smtClean="0"/>
              <a:t>,….</a:t>
            </a:r>
          </a:p>
          <a:p>
            <a:r>
              <a:rPr lang="cs-CZ" dirty="0" smtClean="0"/>
              <a:t>He </a:t>
            </a:r>
            <a:r>
              <a:rPr lang="cs-CZ" dirty="0" err="1" smtClean="0"/>
              <a:t>likes</a:t>
            </a:r>
            <a:r>
              <a:rPr lang="cs-CZ" dirty="0" smtClean="0"/>
              <a:t> ……..</a:t>
            </a:r>
            <a:endParaRPr lang="cs-CZ" dirty="0"/>
          </a:p>
        </p:txBody>
      </p:sp>
      <p:pic>
        <p:nvPicPr>
          <p:cNvPr id="4098" name="Picture 2" descr="C:\Users\X\AppData\Local\Microsoft\Windows\Temporary Internet Files\Content.IE5\AT5DNEBA\MC9000888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581128"/>
            <a:ext cx="1820570" cy="1687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6181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name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my </a:t>
            </a:r>
            <a:r>
              <a:rPr lang="cs-CZ" dirty="0" err="1" smtClean="0"/>
              <a:t>mum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…..</a:t>
            </a:r>
          </a:p>
          <a:p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…..</a:t>
            </a:r>
            <a:r>
              <a:rPr lang="cs-CZ" dirty="0" err="1" smtClean="0"/>
              <a:t>years</a:t>
            </a:r>
            <a:r>
              <a:rPr lang="cs-CZ" dirty="0" smtClean="0"/>
              <a:t> </a:t>
            </a:r>
            <a:r>
              <a:rPr lang="cs-CZ" dirty="0" err="1" smtClean="0"/>
              <a:t>old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She</a:t>
            </a:r>
            <a:r>
              <a:rPr lang="cs-CZ" dirty="0" smtClean="0"/>
              <a:t> has </a:t>
            </a:r>
            <a:r>
              <a:rPr lang="cs-CZ" dirty="0" err="1" smtClean="0"/>
              <a:t>got</a:t>
            </a:r>
            <a:r>
              <a:rPr lang="cs-CZ" dirty="0" smtClean="0"/>
              <a:t> …..</a:t>
            </a:r>
            <a:r>
              <a:rPr lang="cs-CZ" dirty="0" err="1" smtClean="0"/>
              <a:t>hair</a:t>
            </a:r>
            <a:r>
              <a:rPr lang="cs-CZ" dirty="0" smtClean="0"/>
              <a:t>, ……</a:t>
            </a:r>
            <a:r>
              <a:rPr lang="cs-CZ" dirty="0" err="1" smtClean="0"/>
              <a:t>eyes</a:t>
            </a:r>
            <a:r>
              <a:rPr lang="cs-CZ" dirty="0" smtClean="0"/>
              <a:t>….</a:t>
            </a:r>
          </a:p>
          <a:p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likes</a:t>
            </a:r>
            <a:r>
              <a:rPr lang="cs-CZ" dirty="0" smtClean="0"/>
              <a:t> …..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5122" name="Picture 2" descr="C:\Users\X\AppData\Local\Microsoft\Windows\Temporary Internet Files\Content.IE5\4RYJZRI1\MC9000233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717032"/>
            <a:ext cx="3312368" cy="2538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8182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….</a:t>
            </a:r>
            <a:r>
              <a:rPr lang="cs-CZ" dirty="0" err="1" smtClean="0"/>
              <a:t>brother</a:t>
            </a:r>
            <a:r>
              <a:rPr lang="cs-CZ" dirty="0" smtClean="0"/>
              <a:t> and ….</a:t>
            </a:r>
            <a:r>
              <a:rPr lang="cs-CZ" dirty="0" err="1" smtClean="0"/>
              <a:t>sister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Their</a:t>
            </a:r>
            <a:r>
              <a:rPr lang="cs-CZ" dirty="0" smtClean="0"/>
              <a:t> </a:t>
            </a:r>
            <a:r>
              <a:rPr lang="cs-CZ" dirty="0" err="1" smtClean="0"/>
              <a:t>names</a:t>
            </a:r>
            <a:r>
              <a:rPr lang="cs-CZ" dirty="0" smtClean="0"/>
              <a:t> are……</a:t>
            </a:r>
          </a:p>
          <a:p>
            <a:r>
              <a:rPr lang="cs-CZ" dirty="0" err="1" smtClean="0"/>
              <a:t>They</a:t>
            </a:r>
            <a:r>
              <a:rPr lang="cs-CZ" dirty="0" smtClean="0"/>
              <a:t> are ….</a:t>
            </a:r>
            <a:r>
              <a:rPr lang="cs-CZ" dirty="0" err="1" smtClean="0"/>
              <a:t>years</a:t>
            </a:r>
            <a:r>
              <a:rPr lang="cs-CZ" dirty="0" smtClean="0"/>
              <a:t> </a:t>
            </a:r>
            <a:r>
              <a:rPr lang="cs-CZ" dirty="0" err="1" smtClean="0"/>
              <a:t>old</a:t>
            </a:r>
            <a:r>
              <a:rPr lang="cs-CZ" dirty="0" smtClean="0"/>
              <a:t>.</a:t>
            </a:r>
          </a:p>
          <a:p>
            <a:r>
              <a:rPr lang="cs-CZ" dirty="0" smtClean="0"/>
              <a:t>My </a:t>
            </a:r>
            <a:r>
              <a:rPr lang="cs-CZ" dirty="0" err="1" smtClean="0"/>
              <a:t>family</a:t>
            </a:r>
            <a:r>
              <a:rPr lang="cs-CZ" dirty="0" smtClean="0"/>
              <a:t> </a:t>
            </a:r>
            <a:r>
              <a:rPr lang="cs-CZ" dirty="0" err="1" smtClean="0"/>
              <a:t>likes</a:t>
            </a:r>
            <a:r>
              <a:rPr lang="cs-CZ" dirty="0" smtClean="0"/>
              <a:t> …..</a:t>
            </a:r>
          </a:p>
          <a:p>
            <a:r>
              <a:rPr lang="cs-CZ" dirty="0" smtClean="0"/>
              <a:t>My </a:t>
            </a:r>
            <a:r>
              <a:rPr lang="cs-CZ" dirty="0" err="1" smtClean="0"/>
              <a:t>family</a:t>
            </a:r>
            <a:r>
              <a:rPr lang="cs-CZ" dirty="0" smtClean="0"/>
              <a:t> </a:t>
            </a:r>
            <a:r>
              <a:rPr lang="cs-CZ" dirty="0" err="1" smtClean="0"/>
              <a:t>lives</a:t>
            </a:r>
            <a:r>
              <a:rPr lang="cs-CZ" dirty="0" smtClean="0"/>
              <a:t> in ….</a:t>
            </a:r>
            <a:endParaRPr lang="cs-CZ" dirty="0"/>
          </a:p>
        </p:txBody>
      </p:sp>
      <p:pic>
        <p:nvPicPr>
          <p:cNvPr id="6146" name="Picture 2" descr="C:\Users\X\AppData\Local\Microsoft\Windows\Temporary Internet Files\Content.IE5\MEEDQO79\MC90001477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9603" y="2564904"/>
            <a:ext cx="2232248" cy="3826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0841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dirty="0" smtClean="0"/>
              <a:t>Citace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  <a:p>
            <a:r>
              <a:rPr lang="cs-CZ" smtClean="0"/>
              <a:t>1.Ilustrace </a:t>
            </a:r>
            <a:r>
              <a:rPr lang="cs-CZ" dirty="0"/>
              <a:t>: www. </a:t>
            </a:r>
            <a:r>
              <a:rPr lang="cs-CZ" dirty="0" err="1"/>
              <a:t>office</a:t>
            </a:r>
            <a:r>
              <a:rPr lang="cs-CZ" dirty="0"/>
              <a:t>. microsoft.com 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8452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228</Words>
  <Application>Microsoft Office PowerPoint</Application>
  <PresentationFormat>Předvádění na obrazovce (4:3)</PresentationFormat>
  <Paragraphs>50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Prezentace aplikace PowerPoint</vt:lpstr>
      <vt:lpstr>Anotace</vt:lpstr>
      <vt:lpstr>Family</vt:lpstr>
      <vt:lpstr>Prezentace aplikace PowerPoint</vt:lpstr>
      <vt:lpstr>Prezentace aplikace PowerPoint</vt:lpstr>
      <vt:lpstr>Family tree</vt:lpstr>
      <vt:lpstr>Write short text about your family</vt:lpstr>
      <vt:lpstr>Prezentace aplikace PowerPoint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smid.jaromir</dc:creator>
  <cp:lastModifiedBy>dana</cp:lastModifiedBy>
  <cp:revision>23</cp:revision>
  <dcterms:created xsi:type="dcterms:W3CDTF">2011-11-09T14:01:04Z</dcterms:created>
  <dcterms:modified xsi:type="dcterms:W3CDTF">2012-03-11T13:48:46Z</dcterms:modified>
</cp:coreProperties>
</file>