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7" r:id="rId4"/>
    <p:sldId id="258" r:id="rId5"/>
    <p:sldId id="259" r:id="rId6"/>
    <p:sldId id="25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FF66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834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552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181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430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415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957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217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960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083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200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511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66"/>
            </a:gs>
            <a:gs pos="50000">
              <a:srgbClr val="00FFFF"/>
            </a:gs>
            <a:gs pos="100000">
              <a:srgbClr val="FFFF66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E8A55-EF89-4755-8971-69A02769FD1C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396AE8-7C14-4BB8-933A-6E4326A43B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438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r>
              <a:rPr lang="cs-CZ" dirty="0" smtClean="0"/>
              <a:t>            Příbuzná slova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9592" y="1711916"/>
            <a:ext cx="7488832" cy="3434169"/>
            <a:chOff x="899592" y="2413338"/>
            <a:chExt cx="7488832" cy="3434169"/>
          </a:xfrm>
        </p:grpSpPr>
        <p:sp>
          <p:nvSpPr>
            <p:cNvPr id="4" name="Obdélník 3"/>
            <p:cNvSpPr/>
            <p:nvPr/>
          </p:nvSpPr>
          <p:spPr>
            <a:xfrm>
              <a:off x="899592" y="2413338"/>
              <a:ext cx="7488832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smtClean="0"/>
                <a:t>VY_32_INOVACE_09_A__11_Vyjmenovaná </a:t>
              </a:r>
              <a:r>
                <a:rPr lang="cs-CZ" dirty="0" smtClean="0"/>
                <a:t>slova po P - příbuzná slova</a:t>
              </a:r>
            </a:p>
            <a:p>
              <a:r>
                <a:rPr lang="cs-CZ" dirty="0" smtClean="0"/>
                <a:t>Téma:   Český jazyk - vyjmenovaná slova</a:t>
              </a:r>
            </a:p>
            <a:p>
              <a:r>
                <a:rPr lang="cs-CZ" dirty="0" smtClean="0"/>
                <a:t>Číslo </a:t>
              </a:r>
              <a:r>
                <a:rPr lang="cs-CZ" dirty="0"/>
                <a:t>projektu: CZ.1.07/1.4.00/21.2131</a:t>
              </a:r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2071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1090250"/>
              </p:ext>
            </p:extLst>
          </p:nvPr>
        </p:nvGraphicFramePr>
        <p:xfrm>
          <a:off x="1403648" y="191683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26. 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P -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příbuzná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Příbuzná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slova k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vyjmenovaným slovům po 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399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sp>
        <p:nvSpPr>
          <p:cNvPr id="3" name="Zkosené hrany 2"/>
          <p:cNvSpPr/>
          <p:nvPr/>
        </p:nvSpPr>
        <p:spPr>
          <a:xfrm>
            <a:off x="179512" y="1683656"/>
            <a:ext cx="1800200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pýcha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179512" y="2929386"/>
            <a:ext cx="1800200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pytel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79512" y="4174459"/>
            <a:ext cx="1800200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pysk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179512" y="5445224"/>
            <a:ext cx="1800200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netopýr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2073709" y="1962548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8341" y="1962548"/>
            <a:ext cx="1941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chnout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71570" y="1962547"/>
            <a:ext cx="11805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šná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25616" y="1962548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ch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83597" y="196254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chavka</a:t>
            </a:r>
            <a:endParaRPr lang="cs-CZ" sz="3200" dirty="0"/>
          </a:p>
        </p:txBody>
      </p:sp>
      <p:sp>
        <p:nvSpPr>
          <p:cNvPr id="17" name="Vývojový diagram: spojnice 16"/>
          <p:cNvSpPr/>
          <p:nvPr/>
        </p:nvSpPr>
        <p:spPr>
          <a:xfrm>
            <a:off x="4356667" y="2256566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7146329" y="2256566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5576947" y="2256566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Dvojitá šipka 20"/>
          <p:cNvSpPr/>
          <p:nvPr/>
        </p:nvSpPr>
        <p:spPr>
          <a:xfrm>
            <a:off x="2073709" y="3208278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64620" y="313665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strašp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tel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05336" y="31366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tlovina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05536" y="3108135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tlák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54248" y="3108134"/>
            <a:ext cx="1513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tlačit</a:t>
            </a:r>
            <a:endParaRPr lang="cs-CZ" sz="3200" dirty="0"/>
          </a:p>
        </p:txBody>
      </p:sp>
      <p:sp>
        <p:nvSpPr>
          <p:cNvPr id="26" name="Vývojový diagram: spojnice 25"/>
          <p:cNvSpPr/>
          <p:nvPr/>
        </p:nvSpPr>
        <p:spPr>
          <a:xfrm>
            <a:off x="7505579" y="3387840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6225857" y="3409391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6667" y="3426957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Dvojitá šipka 28"/>
          <p:cNvSpPr/>
          <p:nvPr/>
        </p:nvSpPr>
        <p:spPr>
          <a:xfrm>
            <a:off x="2048316" y="4453351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73999" y="4353208"/>
            <a:ext cx="16379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skatý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96544" y="4351438"/>
            <a:ext cx="18917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ptakop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sk</a:t>
            </a:r>
            <a:endParaRPr lang="cs-CZ" sz="3200" dirty="0"/>
          </a:p>
        </p:txBody>
      </p:sp>
      <p:sp>
        <p:nvSpPr>
          <p:cNvPr id="32" name="Vývojový diagram: spojnice 31"/>
          <p:cNvSpPr/>
          <p:nvPr/>
        </p:nvSpPr>
        <p:spPr>
          <a:xfrm>
            <a:off x="4137625" y="4604392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Dvojitá šipka 32"/>
          <p:cNvSpPr/>
          <p:nvPr/>
        </p:nvSpPr>
        <p:spPr>
          <a:xfrm>
            <a:off x="2073709" y="5724116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637832" y="5674044"/>
            <a:ext cx="1782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netop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ří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0904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sp>
        <p:nvSpPr>
          <p:cNvPr id="3" name="Zkosené hrany 2"/>
          <p:cNvSpPr/>
          <p:nvPr/>
        </p:nvSpPr>
        <p:spPr>
          <a:xfrm>
            <a:off x="194792" y="2509026"/>
            <a:ext cx="1800200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kopyto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Dvojitá šipka 3"/>
          <p:cNvSpPr/>
          <p:nvPr/>
        </p:nvSpPr>
        <p:spPr>
          <a:xfrm>
            <a:off x="2073709" y="2787918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4431001" y="2024937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179511" y="3574781"/>
            <a:ext cx="1856455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klopýtat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179512" y="4618832"/>
            <a:ext cx="2016224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třpytit se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179512" y="5661248"/>
            <a:ext cx="2016224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zpytovat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198953" y="1466610"/>
            <a:ext cx="1800200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pyl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Dvojitá šipka 9"/>
          <p:cNvSpPr/>
          <p:nvPr/>
        </p:nvSpPr>
        <p:spPr>
          <a:xfrm>
            <a:off x="2073709" y="3853673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Dvojitá šipka 10"/>
          <p:cNvSpPr/>
          <p:nvPr/>
        </p:nvSpPr>
        <p:spPr>
          <a:xfrm>
            <a:off x="2274122" y="4934300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2227808" y="5940140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2031806" y="1771934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Vývojový diagram: spojnice 13"/>
          <p:cNvSpPr/>
          <p:nvPr/>
        </p:nvSpPr>
        <p:spPr>
          <a:xfrm>
            <a:off x="6300192" y="2036705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5081766" y="2947828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4617450" y="4018261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4468781" y="5135413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6151523" y="5135413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595714" y="1732550"/>
            <a:ext cx="17325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lovat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66119" y="1732549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lový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172186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</a:t>
            </a:r>
            <a:r>
              <a:rPr lang="cs-CZ" sz="3200" dirty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lení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17158" y="2682421"/>
            <a:ext cx="24505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sudokop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tník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97868" y="2696643"/>
            <a:ext cx="25249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lichokop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tník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95714" y="3753530"/>
            <a:ext cx="1988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klop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tnutí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67756" y="3742798"/>
            <a:ext cx="20265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klop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tnout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10734" y="4847652"/>
            <a:ext cx="1517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třp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tivá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23363" y="4884228"/>
            <a:ext cx="11490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třp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710335" y="4884227"/>
            <a:ext cx="14620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třp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tka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58754" y="5890068"/>
            <a:ext cx="2784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nevyzp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tatelný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00192" y="5890068"/>
            <a:ext cx="17235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tující</a:t>
            </a:r>
            <a:endParaRPr lang="cs-CZ" sz="3200" dirty="0"/>
          </a:p>
        </p:txBody>
      </p:sp>
      <p:sp>
        <p:nvSpPr>
          <p:cNvPr id="32" name="Vývojový diagram: spojnice 31"/>
          <p:cNvSpPr/>
          <p:nvPr/>
        </p:nvSpPr>
        <p:spPr>
          <a:xfrm>
            <a:off x="5724128" y="6182455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52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5004048" y="6199637"/>
            <a:ext cx="148669" cy="8240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232868" y="5661248"/>
            <a:ext cx="2178891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čepýřit se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Dvojitá šipka 4"/>
          <p:cNvSpPr/>
          <p:nvPr/>
        </p:nvSpPr>
        <p:spPr>
          <a:xfrm>
            <a:off x="2528024" y="5940140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232869" y="4365104"/>
            <a:ext cx="2016224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pýřit se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223532" y="3068960"/>
            <a:ext cx="2016224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pýr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211584" y="1772816"/>
            <a:ext cx="2016224" cy="104241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pykat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Dvojitá šipka 8"/>
          <p:cNvSpPr/>
          <p:nvPr/>
        </p:nvSpPr>
        <p:spPr>
          <a:xfrm>
            <a:off x="2314950" y="4691984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Dvojitá šipka 9"/>
          <p:cNvSpPr/>
          <p:nvPr/>
        </p:nvSpPr>
        <p:spPr>
          <a:xfrm>
            <a:off x="2290292" y="3347852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Dvojitá šipka 10"/>
          <p:cNvSpPr/>
          <p:nvPr/>
        </p:nvSpPr>
        <p:spPr>
          <a:xfrm>
            <a:off x="2290292" y="2051708"/>
            <a:ext cx="484632" cy="484632"/>
          </a:xfrm>
          <a:prstGeom prst="chevr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24415" y="1951565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odp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kat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24415" y="329339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p</a:t>
            </a:r>
            <a:r>
              <a:rPr lang="cs-CZ" sz="3200" dirty="0" err="1" smtClean="0">
                <a:solidFill>
                  <a:srgbClr val="FF0000"/>
                </a:solidFill>
              </a:rPr>
              <a:t>ý</a:t>
            </a:r>
            <a:r>
              <a:rPr lang="cs-CZ" sz="3200" dirty="0" err="1" smtClean="0"/>
              <a:t>řivka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23524" y="462809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zap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řit se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31840" y="5890068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čep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ření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80112" y="5890067"/>
            <a:ext cx="22369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rozčep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řený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5690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imona\Desktop\b\i 0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92" t="10258" r="15275" b="4901"/>
          <a:stretch/>
        </p:blipFill>
        <p:spPr bwMode="auto">
          <a:xfrm>
            <a:off x="179512" y="12755"/>
            <a:ext cx="597666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63680" y="404663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Doplňte i/í, </a:t>
            </a:r>
            <a:r>
              <a:rPr lang="cs-CZ" sz="3200" b="1" dirty="0" smtClean="0"/>
              <a:t>y/ý.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1412776"/>
            <a:ext cx="237626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Pepík, piškot, opice,</a:t>
            </a:r>
          </a:p>
          <a:p>
            <a:r>
              <a:rPr lang="cs-CZ" dirty="0" smtClean="0"/>
              <a:t>spis, pykat, pytlík, opylovat, pila,  pysky, pýr, kopyta, dopis, pyšná, zapípalo, kamínky, pýchavka, písek, třpyt, napínavý, pirát, topit,  lepidlo, klopýtal, zalepit, písnička, slepice, pilný, piš, pysk, píle, pytlák, pivoňka, načepýřená, třpytka, pije, kapitán, časopis, pikola, písmo, netopýr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28892" y="6202515"/>
            <a:ext cx="2006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80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7938128"/>
              </p:ext>
            </p:extLst>
          </p:nvPr>
        </p:nvGraphicFramePr>
        <p:xfrm>
          <a:off x="1115616" y="4797152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316046"/>
              </p:ext>
            </p:extLst>
          </p:nvPr>
        </p:nvGraphicFramePr>
        <p:xfrm>
          <a:off x="1115616" y="1628800"/>
          <a:ext cx="735811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a jejich příbuznými slovy po P.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doplňování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i/í, y/ý v obrázku.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25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275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Vyjmenovaná slova po P            Příbuzná slova</vt:lpstr>
      <vt:lpstr>Prezentace aplikace PowerPoint</vt:lpstr>
      <vt:lpstr>Vyjmenovaná slova po P Příbuzná slova</vt:lpstr>
      <vt:lpstr>Vyjmenovaná slova po P Příbuzná slova</vt:lpstr>
      <vt:lpstr>Vyjmenovaná slova po P Příbuzná slova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35</cp:revision>
  <dcterms:created xsi:type="dcterms:W3CDTF">2013-01-02T11:43:56Z</dcterms:created>
  <dcterms:modified xsi:type="dcterms:W3CDTF">2013-01-13T11:10:01Z</dcterms:modified>
</cp:coreProperties>
</file>