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99"/>
    <a:srgbClr val="00CC00"/>
    <a:srgbClr val="00FF00"/>
    <a:srgbClr val="FF99FF"/>
    <a:srgbClr val="FFFF66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245963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30552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044510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92118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0041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9595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125834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6107839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2574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38600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2085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FF00"/>
            </a:gs>
            <a:gs pos="50000">
              <a:srgbClr val="00CC00"/>
            </a:gs>
            <a:gs pos="100000">
              <a:srgbClr val="FF3300"/>
            </a:gs>
          </a:gsLst>
          <a:path path="rect">
            <a:fillToRect l="100000" t="100000"/>
          </a:path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E166C2-F5BD-4277-8C63-04BC50B6AD49}" type="datetimeFigureOut">
              <a:rPr lang="cs-CZ" smtClean="0"/>
              <a:t>21.1.2013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ABB99-52EC-4935-B46B-0E89841F1CA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6836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Skupina 3"/>
          <p:cNvGrpSpPr/>
          <p:nvPr/>
        </p:nvGrpSpPr>
        <p:grpSpPr>
          <a:xfrm>
            <a:off x="899592" y="1711916"/>
            <a:ext cx="7488832" cy="3434169"/>
            <a:chOff x="899592" y="2413338"/>
            <a:chExt cx="7488832" cy="3434169"/>
          </a:xfrm>
        </p:grpSpPr>
        <p:sp>
          <p:nvSpPr>
            <p:cNvPr id="5" name="Obdélník 4"/>
            <p:cNvSpPr/>
            <p:nvPr/>
          </p:nvSpPr>
          <p:spPr>
            <a:xfrm>
              <a:off x="899592" y="2413338"/>
              <a:ext cx="7488832" cy="1477328"/>
            </a:xfrm>
            <a:prstGeom prst="rect">
              <a:avLst/>
            </a:prstGeom>
          </p:spPr>
          <p:txBody>
            <a:bodyPr wrap="square">
              <a:spAutoFit/>
            </a:bodyPr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cs-CZ" dirty="0"/>
                <a:t>Název školy:  Základní škola Karla Klíče Hostinné</a:t>
              </a:r>
            </a:p>
            <a:p>
              <a:r>
                <a:rPr lang="cs-CZ" dirty="0"/>
                <a:t>Autor:  Mgr. Simona Stránská</a:t>
              </a:r>
            </a:p>
            <a:p>
              <a:r>
                <a:rPr lang="cs-CZ" dirty="0"/>
                <a:t>Název:  </a:t>
              </a:r>
              <a:r>
                <a:rPr lang="cs-CZ" dirty="0" smtClean="0"/>
                <a:t>VY_32_INOVACE_09_A__17_Vyjmenovaná slova po V - příbuzná slova</a:t>
              </a:r>
              <a:endParaRPr lang="cs-CZ" dirty="0"/>
            </a:p>
            <a:p>
              <a:r>
                <a:rPr lang="cs-CZ" dirty="0"/>
                <a:t>Téma:   </a:t>
              </a:r>
              <a:r>
                <a:rPr lang="cs-CZ" dirty="0" smtClean="0"/>
                <a:t>Český jazyk - vyjmenovaná slova</a:t>
              </a:r>
              <a:endParaRPr lang="cs-CZ" dirty="0"/>
            </a:p>
            <a:p>
              <a:r>
                <a:rPr lang="cs-CZ" dirty="0"/>
                <a:t>Číslo projektu: CZ.1.07/1.4.00/21.2131</a:t>
              </a:r>
            </a:p>
          </p:txBody>
        </p:sp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03449" y="4725144"/>
              <a:ext cx="5761037" cy="112236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Vyjmenovaná slova po V</a:t>
            </a:r>
            <a:br>
              <a:rPr lang="cs-CZ" dirty="0" smtClean="0"/>
            </a:br>
            <a:r>
              <a:rPr lang="cs-CZ" b="1" dirty="0" smtClean="0"/>
              <a:t>Příbuzná slova</a:t>
            </a:r>
            <a:endParaRPr lang="cs-CZ" b="1" dirty="0"/>
          </a:p>
        </p:txBody>
      </p:sp>
    </p:spTree>
    <p:extLst>
      <p:ext uri="{BB962C8B-B14F-4D97-AF65-F5344CB8AC3E}">
        <p14:creationId xmlns:p14="http://schemas.microsoft.com/office/powerpoint/2010/main" val="11032490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49627827"/>
              </p:ext>
            </p:extLst>
          </p:nvPr>
        </p:nvGraphicFramePr>
        <p:xfrm>
          <a:off x="1259632" y="2492896"/>
          <a:ext cx="6834212" cy="343504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14576"/>
                <a:gridCol w="2071702"/>
                <a:gridCol w="1071570"/>
                <a:gridCol w="1476364"/>
              </a:tblGrid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Simona Stránská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29. prosince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2012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Odpilotováno dne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>
                          <a:solidFill>
                            <a:schemeClr val="tx1"/>
                          </a:solidFill>
                        </a:rPr>
                        <a:t>16. </a:t>
                      </a: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ledna 2013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IV.B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Jazyk a jazyková komunikace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Český jazyk a literatura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Tematický okruh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Vyjmenovaná slova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Vyjmenovaná slova po V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429381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Příbuzná slova k vyjmenovaným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slovům po V</a:t>
                      </a:r>
                      <a:endParaRPr lang="cs-CZ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96767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V</a:t>
            </a:r>
            <a:br>
              <a:rPr lang="cs-CZ" b="1" dirty="0" smtClean="0"/>
            </a:br>
            <a:r>
              <a:rPr lang="cs-CZ" b="1" dirty="0" smtClean="0"/>
              <a:t>Příbuzná slova</a:t>
            </a:r>
            <a:endParaRPr lang="cs-CZ" b="1" dirty="0"/>
          </a:p>
        </p:txBody>
      </p:sp>
      <p:sp>
        <p:nvSpPr>
          <p:cNvPr id="6" name="10cípá hvězda 5"/>
          <p:cNvSpPr/>
          <p:nvPr/>
        </p:nvSpPr>
        <p:spPr>
          <a:xfrm>
            <a:off x="395536" y="1772817"/>
            <a:ext cx="1202432" cy="1177280"/>
          </a:xfrm>
          <a:prstGeom prst="star10">
            <a:avLst/>
          </a:prstGeom>
          <a:solidFill>
            <a:srgbClr val="FF00FF"/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vy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0" name="10cípá hvězda 9"/>
          <p:cNvSpPr/>
          <p:nvPr/>
        </p:nvSpPr>
        <p:spPr>
          <a:xfrm>
            <a:off x="2339752" y="1502132"/>
            <a:ext cx="1872208" cy="1517815"/>
          </a:xfrm>
          <a:prstGeom prst="star10">
            <a:avLst/>
          </a:prstGeom>
          <a:solidFill>
            <a:srgbClr val="FF00FF"/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vysoký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1" name="10cípá hvězda 10"/>
          <p:cNvSpPr/>
          <p:nvPr/>
        </p:nvSpPr>
        <p:spPr>
          <a:xfrm>
            <a:off x="4932040" y="1772817"/>
            <a:ext cx="1202432" cy="1177280"/>
          </a:xfrm>
          <a:prstGeom prst="star10">
            <a:avLst/>
          </a:prstGeom>
          <a:solidFill>
            <a:srgbClr val="FF00FF"/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výt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445840" y="3019947"/>
            <a:ext cx="1152128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vykání</a:t>
            </a:r>
          </a:p>
          <a:p>
            <a:r>
              <a:rPr lang="cs-CZ" sz="2800" dirty="0" smtClean="0"/>
              <a:t>vykat</a:t>
            </a:r>
            <a:endParaRPr lang="cs-CZ" sz="28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339752" y="3035258"/>
            <a:ext cx="1872208" cy="353943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vysočina</a:t>
            </a:r>
          </a:p>
          <a:p>
            <a:r>
              <a:rPr lang="cs-CZ" sz="2800" dirty="0" smtClean="0"/>
              <a:t>zvýšit</a:t>
            </a:r>
          </a:p>
          <a:p>
            <a:r>
              <a:rPr lang="cs-CZ" sz="2800" dirty="0" smtClean="0"/>
              <a:t>převyšovat</a:t>
            </a:r>
          </a:p>
          <a:p>
            <a:r>
              <a:rPr lang="cs-CZ" sz="2800" dirty="0" smtClean="0"/>
              <a:t>výška</a:t>
            </a:r>
          </a:p>
          <a:p>
            <a:r>
              <a:rPr lang="cs-CZ" sz="2800" dirty="0" smtClean="0"/>
              <a:t>Vyšehrad</a:t>
            </a:r>
          </a:p>
          <a:p>
            <a:r>
              <a:rPr lang="cs-CZ" sz="2800" dirty="0" smtClean="0"/>
              <a:t>Vysočany</a:t>
            </a:r>
          </a:p>
          <a:p>
            <a:r>
              <a:rPr lang="cs-CZ" sz="2800" dirty="0" smtClean="0"/>
              <a:t>vyvýšenina</a:t>
            </a:r>
          </a:p>
          <a:p>
            <a:r>
              <a:rPr lang="cs-CZ" sz="2800" dirty="0" smtClean="0"/>
              <a:t>povýšit</a:t>
            </a:r>
          </a:p>
        </p:txBody>
      </p:sp>
      <p:sp>
        <p:nvSpPr>
          <p:cNvPr id="14" name="10cípá hvězda 13"/>
          <p:cNvSpPr/>
          <p:nvPr/>
        </p:nvSpPr>
        <p:spPr>
          <a:xfrm>
            <a:off x="6782544" y="1829127"/>
            <a:ext cx="1749896" cy="1296143"/>
          </a:xfrm>
          <a:prstGeom prst="star10">
            <a:avLst/>
          </a:prstGeom>
          <a:solidFill>
            <a:srgbClr val="FF00FF"/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výskat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5054352" y="3019947"/>
            <a:ext cx="1080120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zavýt</a:t>
            </a:r>
          </a:p>
          <a:p>
            <a:r>
              <a:rPr lang="cs-CZ" sz="2800" dirty="0" smtClean="0"/>
              <a:t>vyje</a:t>
            </a:r>
            <a:endParaRPr lang="cs-CZ" sz="2800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813764" y="3143317"/>
            <a:ext cx="1893912" cy="954107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výsknutí</a:t>
            </a:r>
          </a:p>
          <a:p>
            <a:r>
              <a:rPr lang="cs-CZ" sz="2800" dirty="0" smtClean="0"/>
              <a:t>zavýsknout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4789289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3" presetID="21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175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0"/>
                            </p:stCondLst>
                            <p:childTnLst>
                              <p:par>
                                <p:cTn id="21" presetID="21" presetClass="entr" presetSubtype="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200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250"/>
                            </p:stCondLst>
                            <p:childTnLst>
                              <p:par>
                                <p:cTn id="29" presetID="21" presetClass="entr" presetSubtype="2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25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Vyjmenovaná slova po </a:t>
            </a:r>
            <a:r>
              <a:rPr lang="cs-CZ" b="1" dirty="0" smtClean="0"/>
              <a:t>V</a:t>
            </a:r>
            <a:br>
              <a:rPr lang="cs-CZ" b="1" dirty="0" smtClean="0"/>
            </a:br>
            <a:r>
              <a:rPr lang="cs-CZ" b="1" dirty="0" smtClean="0"/>
              <a:t>Příbuzná slova</a:t>
            </a:r>
            <a:endParaRPr lang="cs-CZ" b="1" dirty="0"/>
          </a:p>
        </p:txBody>
      </p:sp>
      <p:sp>
        <p:nvSpPr>
          <p:cNvPr id="3" name="10cípá hvězda 2"/>
          <p:cNvSpPr/>
          <p:nvPr/>
        </p:nvSpPr>
        <p:spPr>
          <a:xfrm>
            <a:off x="7092280" y="1603648"/>
            <a:ext cx="1202432" cy="1177280"/>
          </a:xfrm>
          <a:prstGeom prst="star10">
            <a:avLst/>
          </a:prstGeom>
          <a:solidFill>
            <a:srgbClr val="FF00FF"/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výr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4" name="10cípá hvězda 3"/>
          <p:cNvSpPr/>
          <p:nvPr/>
        </p:nvSpPr>
        <p:spPr>
          <a:xfrm>
            <a:off x="2771800" y="1484784"/>
            <a:ext cx="1872208" cy="1296144"/>
          </a:xfrm>
          <a:prstGeom prst="star10">
            <a:avLst/>
          </a:prstGeom>
          <a:solidFill>
            <a:srgbClr val="FF00FF"/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žvýkat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5" name="10cípá hvězda 4"/>
          <p:cNvSpPr/>
          <p:nvPr/>
        </p:nvSpPr>
        <p:spPr>
          <a:xfrm>
            <a:off x="5076056" y="1556792"/>
            <a:ext cx="1656184" cy="1224136"/>
          </a:xfrm>
          <a:prstGeom prst="star10">
            <a:avLst/>
          </a:prstGeom>
          <a:solidFill>
            <a:srgbClr val="FF00FF"/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vydra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6" name="10cípá hvězda 5"/>
          <p:cNvSpPr/>
          <p:nvPr/>
        </p:nvSpPr>
        <p:spPr>
          <a:xfrm>
            <a:off x="323528" y="1412776"/>
            <a:ext cx="1872208" cy="1296144"/>
          </a:xfrm>
          <a:prstGeom prst="star10">
            <a:avLst/>
          </a:prstGeom>
          <a:solidFill>
            <a:srgbClr val="FF00FF"/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zvykat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7" name="10cípá hvězda 6"/>
          <p:cNvSpPr/>
          <p:nvPr/>
        </p:nvSpPr>
        <p:spPr>
          <a:xfrm>
            <a:off x="6876256" y="4169224"/>
            <a:ext cx="1728192" cy="1224136"/>
          </a:xfrm>
          <a:prstGeom prst="star10">
            <a:avLst/>
          </a:prstGeom>
          <a:solidFill>
            <a:srgbClr val="FF00FF"/>
          </a:solidFill>
          <a:ln>
            <a:solidFill>
              <a:schemeClr val="accent2">
                <a:lumMod val="50000"/>
              </a:schemeClr>
            </a:solidFill>
          </a:ln>
          <a:effectLst>
            <a:innerShdw blurRad="114300">
              <a:prstClr val="black"/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b="1" dirty="0" smtClean="0">
                <a:solidFill>
                  <a:schemeClr val="tx1"/>
                </a:solidFill>
              </a:rPr>
              <a:t>povyk</a:t>
            </a:r>
            <a:endParaRPr lang="cs-CZ" sz="3200" b="1" dirty="0">
              <a:solidFill>
                <a:schemeClr val="tx1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4775" y="2738824"/>
            <a:ext cx="2088232" cy="3108543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návyk</a:t>
            </a:r>
          </a:p>
          <a:p>
            <a:r>
              <a:rPr lang="cs-CZ" sz="2800" dirty="0" smtClean="0"/>
              <a:t>zvyk</a:t>
            </a:r>
          </a:p>
          <a:p>
            <a:r>
              <a:rPr lang="cs-CZ" sz="2800" dirty="0" smtClean="0"/>
              <a:t>zlozvyk</a:t>
            </a:r>
          </a:p>
          <a:p>
            <a:r>
              <a:rPr lang="cs-CZ" sz="2800" dirty="0" smtClean="0"/>
              <a:t>odvyknout</a:t>
            </a:r>
          </a:p>
          <a:p>
            <a:r>
              <a:rPr lang="cs-CZ" sz="2800" dirty="0" smtClean="0"/>
              <a:t>obvyklý</a:t>
            </a:r>
          </a:p>
          <a:p>
            <a:r>
              <a:rPr lang="cs-CZ" sz="2800" dirty="0" smtClean="0"/>
              <a:t>zvyknout</a:t>
            </a:r>
          </a:p>
          <a:p>
            <a:r>
              <a:rPr lang="cs-CZ" sz="2800" dirty="0" smtClean="0"/>
              <a:t>zvyklost</a:t>
            </a:r>
            <a:endParaRPr lang="cs-CZ" sz="28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2627784" y="2780928"/>
            <a:ext cx="2160240" cy="1384995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přežvýkavec</a:t>
            </a:r>
          </a:p>
          <a:p>
            <a:r>
              <a:rPr lang="cs-CZ" sz="2800" dirty="0" smtClean="0"/>
              <a:t>žvýkačka</a:t>
            </a:r>
          </a:p>
          <a:p>
            <a:r>
              <a:rPr lang="cs-CZ" sz="2800" dirty="0" smtClean="0"/>
              <a:t>přežvykovat</a:t>
            </a:r>
            <a:endParaRPr lang="cs-CZ" sz="28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36096" y="2807350"/>
            <a:ext cx="936104" cy="52322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vydří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7272300" y="2780928"/>
            <a:ext cx="842392" cy="52322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výří</a:t>
            </a:r>
            <a:endParaRPr lang="cs-CZ" sz="2800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60159" y="5393360"/>
            <a:ext cx="1656184" cy="523220"/>
          </a:xfrm>
          <a:prstGeom prst="rect">
            <a:avLst/>
          </a:prstGeom>
          <a:solidFill>
            <a:srgbClr val="FFFF66"/>
          </a:solidFill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povykovat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9885177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2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500"/>
                            </p:stCondLst>
                            <p:childTnLst>
                              <p:par>
                                <p:cTn id="9" presetID="4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750"/>
                            </p:stCondLst>
                            <p:childTnLst>
                              <p:par>
                                <p:cTn id="13" presetID="21" presetClass="entr" presetSubtype="2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750"/>
                            </p:stCondLst>
                            <p:childTnLst>
                              <p:par>
                                <p:cTn id="17" presetID="4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7000"/>
                            </p:stCondLst>
                            <p:childTnLst>
                              <p:par>
                                <p:cTn id="21" presetID="21" presetClass="entr" presetSubtype="2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1250"/>
                            </p:stCondLst>
                            <p:childTnLst>
                              <p:par>
                                <p:cTn id="25" presetID="4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4500"/>
                            </p:stCondLst>
                            <p:childTnLst>
                              <p:par>
                                <p:cTn id="29" presetID="21" presetClass="entr" presetSubtype="2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8750"/>
                            </p:stCondLst>
                            <p:childTnLst>
                              <p:par>
                                <p:cTn id="33" presetID="4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2000"/>
                            </p:stCondLst>
                            <p:childTnLst>
                              <p:par>
                                <p:cTn id="37" presetID="21" presetClass="entr" presetSubtype="2" fill="hold" grpId="0" nodeType="afterEffect">
                                  <p:stCondLst>
                                    <p:cond delay="2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3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6250"/>
                            </p:stCondLst>
                            <p:childTnLst>
                              <p:par>
                                <p:cTn id="41" presetID="4" presetClass="entr" presetSubtype="16" fill="hold" grpId="0" nodeType="after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Simona\Desktop\b\vz 001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63" t="2637" r="-599" b="-34"/>
          <a:stretch/>
        </p:blipFill>
        <p:spPr bwMode="auto">
          <a:xfrm rot="5400000">
            <a:off x="1880826" y="-405169"/>
            <a:ext cx="6857998" cy="7668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0" y="0"/>
            <a:ext cx="1475656" cy="6278642"/>
          </a:xfrm>
          <a:prstGeom prst="rect">
            <a:avLst/>
          </a:prstGeom>
          <a:solidFill>
            <a:srgbClr val="FF99FF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Vyžle, vítaný, vysoký,</a:t>
            </a:r>
          </a:p>
          <a:p>
            <a:r>
              <a:rPr lang="cs-CZ" dirty="0" smtClean="0"/>
              <a:t> výlet, výběh, vidle, výsledek, vítr, povyk, vítězný, vy, výhled, cvik, jeviště, vížka, višně, víčko, výborný, svítí, žvýkačka, vyla, zavýsknout,</a:t>
            </a:r>
          </a:p>
          <a:p>
            <a:r>
              <a:rPr lang="cs-CZ" dirty="0" smtClean="0"/>
              <a:t>východní, zlozvyk, návyk, vydří, vichřice, vítat,</a:t>
            </a:r>
          </a:p>
          <a:p>
            <a:r>
              <a:rPr lang="cs-CZ" dirty="0" smtClean="0"/>
              <a:t>vina, noviny, </a:t>
            </a:r>
          </a:p>
          <a:p>
            <a:r>
              <a:rPr lang="cs-CZ" dirty="0" smtClean="0"/>
              <a:t>   </a:t>
            </a:r>
          </a:p>
          <a:p>
            <a:r>
              <a:rPr lang="cs-CZ" sz="2400" dirty="0" smtClean="0"/>
              <a:t> 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1763688" y="260648"/>
            <a:ext cx="3024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Doplňte i /í, y /ý.</a:t>
            </a:r>
            <a:endParaRPr lang="cs-CZ" sz="2800" b="1" dirty="0"/>
          </a:p>
        </p:txBody>
      </p:sp>
      <p:sp>
        <p:nvSpPr>
          <p:cNvPr id="2" name="TextovéPole 1"/>
          <p:cNvSpPr txBox="1"/>
          <p:nvPr/>
        </p:nvSpPr>
        <p:spPr>
          <a:xfrm>
            <a:off x="4085689" y="6291436"/>
            <a:ext cx="24482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Kontrola na kliknutí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813543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1708128"/>
              </p:ext>
            </p:extLst>
          </p:nvPr>
        </p:nvGraphicFramePr>
        <p:xfrm>
          <a:off x="899592" y="1268760"/>
          <a:ext cx="7358114" cy="1554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265054">
                <a:tc>
                  <a:txBody>
                    <a:bodyPr/>
                    <a:lstStyle/>
                    <a:p>
                      <a:r>
                        <a:rPr lang="cs-CZ" dirty="0" smtClean="0"/>
                        <a:t>ANOTACE</a:t>
                      </a:r>
                      <a:endParaRPr lang="cs-CZ" dirty="0"/>
                    </a:p>
                  </a:txBody>
                  <a:tcPr/>
                </a:tc>
              </a:tr>
              <a:tr h="735078">
                <a:tc>
                  <a:txBody>
                    <a:bodyPr/>
                    <a:lstStyle/>
                    <a:p>
                      <a:pPr marL="342900" indent="-342900">
                        <a:buAutoNum type="arabicParenR"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Prezentací se žáci seznamují s vyjmenovanými</a:t>
                      </a:r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 slovy a jejich příbuznými slovy </a:t>
                      </a:r>
                      <a:r>
                        <a:rPr lang="cs-CZ" baseline="0" smtClean="0">
                          <a:solidFill>
                            <a:schemeClr val="tx1"/>
                          </a:solidFill>
                        </a:rPr>
                        <a:t>po V.</a:t>
                      </a:r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indent="0">
                        <a:buNone/>
                      </a:pPr>
                      <a:r>
                        <a:rPr lang="cs-CZ" dirty="0" smtClean="0">
                          <a:solidFill>
                            <a:schemeClr val="tx1"/>
                          </a:solidFill>
                        </a:rPr>
                        <a:t>2) Pracovní list - doplňování i/í, y/ý v obrázku.</a:t>
                      </a:r>
                    </a:p>
                    <a:p>
                      <a:pPr marL="0" indent="0">
                        <a:buNone/>
                      </a:pPr>
                      <a:endParaRPr lang="cs-CZ" dirty="0" smtClean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93896462"/>
              </p:ext>
            </p:extLst>
          </p:nvPr>
        </p:nvGraphicFramePr>
        <p:xfrm>
          <a:off x="899592" y="4077072"/>
          <a:ext cx="7358114" cy="16009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358114"/>
              </a:tblGrid>
              <a:tr h="412251"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POUŽITÉ  ZDROJE</a:t>
                      </a:r>
                      <a:endParaRPr lang="cs-CZ" dirty="0"/>
                    </a:p>
                  </a:txBody>
                  <a:tcPr/>
                </a:tc>
              </a:tr>
              <a:tr h="1166795">
                <a:tc>
                  <a:txBody>
                    <a:bodyPr/>
                    <a:lstStyle/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Vlastní zdroje.</a:t>
                      </a: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cs-CZ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cs-CZ" baseline="0" dirty="0" smtClean="0">
                          <a:solidFill>
                            <a:schemeClr val="tx1"/>
                          </a:solidFill>
                        </a:rPr>
                        <a:t>Prezentace obsahuje animace.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991280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245</Words>
  <Application>Microsoft Office PowerPoint</Application>
  <PresentationFormat>Předvádění na obrazovce (4:3)</PresentationFormat>
  <Paragraphs>78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systému Office</vt:lpstr>
      <vt:lpstr>Vyjmenovaná slova po V Příbuzná slova</vt:lpstr>
      <vt:lpstr>Prezentace aplikace PowerPoint</vt:lpstr>
      <vt:lpstr>Vyjmenovaná slova po V Příbuzná slova</vt:lpstr>
      <vt:lpstr>Vyjmenovaná slova po V Příbuzná slova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Simona</dc:creator>
  <cp:lastModifiedBy>Simona</cp:lastModifiedBy>
  <cp:revision>39</cp:revision>
  <dcterms:created xsi:type="dcterms:W3CDTF">2013-01-11T14:38:45Z</dcterms:created>
  <dcterms:modified xsi:type="dcterms:W3CDTF">2013-01-21T15:28:22Z</dcterms:modified>
</cp:coreProperties>
</file>