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72" r:id="rId3"/>
    <p:sldId id="278" r:id="rId4"/>
    <p:sldId id="279" r:id="rId5"/>
    <p:sldId id="280" r:id="rId6"/>
    <p:sldId id="281" r:id="rId7"/>
    <p:sldId id="283" r:id="rId8"/>
    <p:sldId id="284" r:id="rId9"/>
    <p:sldId id="285" r:id="rId10"/>
    <p:sldId id="287" r:id="rId11"/>
    <p:sldId id="288" r:id="rId12"/>
    <p:sldId id="289" r:id="rId13"/>
    <p:sldId id="290" r:id="rId14"/>
    <p:sldId id="286" r:id="rId15"/>
    <p:sldId id="282" r:id="rId16"/>
    <p:sldId id="291" r:id="rId17"/>
    <p:sldId id="292" r:id="rId18"/>
    <p:sldId id="293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50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3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23.1.2013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23.1.2013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23.1.2013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23.1.2013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23.1.2013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23.1.2013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23.1.2013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23.1.2013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Květenství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Generativní  orgány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</a:t>
            </a:r>
            <a:r>
              <a:rPr lang="cs-CZ" dirty="0" smtClean="0"/>
              <a:t>květenství </a:t>
            </a:r>
            <a:r>
              <a:rPr lang="cs-CZ" dirty="0" smtClean="0"/>
              <a:t>krytosemenných rostlin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</a:t>
            </a:r>
            <a:r>
              <a:rPr lang="cs-CZ" dirty="0" smtClean="0"/>
              <a:t>lata, klas, hrozen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ětšina krytosemenných rostlin má květy uspořádané v nápadných souborech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květenství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428998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305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48125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71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očet květů je různý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vyšuje nápadnost pro opylovače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76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odle větvení stonku s květy se květenství rozděluje na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hroznovitá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vrcholičnatá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18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Hroznovitá 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ostranní stonky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nepřerůstají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hlavní stonek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věty rozkvétají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zdola nahoru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72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hrozen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ybíz, hyacint, kokoška pastuší tobolka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348880"/>
            <a:ext cx="3672408" cy="4008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526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rvosenka jarní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04864"/>
            <a:ext cx="381642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793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šenice setá, jitrocel kopinatý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492896"/>
            <a:ext cx="396044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385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ukuřice setá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348880"/>
            <a:ext cx="4104456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322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éva vinná, oves setý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432048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948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jehněda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rba jíva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887" y="2060848"/>
            <a:ext cx="3716529" cy="3707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26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eřmánek pravý, chrpa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13</a:t>
            </a:fld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3897783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085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etel plazivý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14</a:t>
            </a:fld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76872"/>
            <a:ext cx="382577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092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Vrcholičnatá 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ostranní stonky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přerůstají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hlavní stonek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věty rozkvétají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shora dolů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středu 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okraji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66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vijan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omněnka hajní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16</a:t>
            </a:fld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48880"/>
            <a:ext cx="4473847" cy="374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840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chocholík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jabloň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17</a:t>
            </a:fld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132856"/>
            <a:ext cx="4257823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231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vějířek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kosatec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18</a:t>
            </a:fld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72816"/>
            <a:ext cx="3825775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61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</a:t>
            </a:r>
            <a:r>
              <a:rPr lang="cs-CZ" sz="900" dirty="0" smtClean="0"/>
              <a:t>UJD6C8mphAfloYGwAg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hp&amp;cp</a:t>
            </a:r>
            <a:r>
              <a:rPr lang="cs-CZ" sz="900" dirty="0"/>
              <a:t>=5&amp;gs_id=</a:t>
            </a:r>
            <a:r>
              <a:rPr lang="cs-CZ" sz="900" dirty="0" err="1"/>
              <a:t>i&amp;xhr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=kv%C4%9Btenstv%C3%AD&amp;bav=on.2,or.r_gc.r_pw.r_qf.&amp;bvm=bv.41248874,d.d2k&amp;biw=1249&amp;bih=595&amp;wrapid=tljp135894565510708&amp;um=1&amp;ie=UTF-8&amp;tbm=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=P9__UJD6C8mphAfloYGwAg#um=1&amp;hl=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=1&amp;q=prvosenka+jarn%C3%AD&amp;oq=prvosenka+jarn%C3%AD&amp;gs_l=img.12..0j0i24.124210.130080.0.131931.24.17.0.5.5.3.147.1267.14j3.17.0...0.0...1c.1.u6MnE-Ic5K0&amp;bav=on.2,or.r_gc.r_pw.r_qf.&amp;</a:t>
            </a:r>
            <a:r>
              <a:rPr lang="cs-CZ" sz="900" dirty="0" smtClean="0"/>
              <a:t>bvm=bv.41248874,d.ZG4&amp;fp=354caa660a57a1ea&amp;biw=1249&amp;bih=595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hp&amp;cp</a:t>
            </a:r>
            <a:r>
              <a:rPr lang="cs-CZ" sz="900" dirty="0"/>
              <a:t>=5&amp;gs_id=</a:t>
            </a:r>
            <a:r>
              <a:rPr lang="cs-CZ" sz="900" dirty="0" err="1"/>
              <a:t>i&amp;xhr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=kv%C4%9Btenstv%C3%AD&amp;bav=on.2,or.r_gc.r_pw.r_qf.&amp;bvm=bv.41248874,d.d2k&amp;biw=1249&amp;bih=595&amp;wrapid=tljp135894565510708&amp;um=1&amp;ie=UTF-8&amp;tbm=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=P9__UJD6C8mphAfloYGwAg#um=1&amp;hl=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=1&amp;q=he%C5%99m%C3%A1nak+prav%C3%BD&amp;oq=he%C5%99m%C3%A1nak+prav%C3%BD&amp;gs_l=img.12...47040.68797.2.70902.28.22.0.2.2.3.102.1380.20j1.21.0...0.0...1c.1.sBVVnjpEfzU&amp;bav=on.2,or.r_gc.r_pw.r_qf.&amp;</a:t>
            </a:r>
            <a:r>
              <a:rPr lang="cs-CZ" sz="900" dirty="0" smtClean="0"/>
              <a:t>bvm=bv.41248874,d.ZG4&amp;fp=354caa660a57a1ea&amp;biw=1249&amp;bih=595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</a:t>
            </a:r>
            <a:r>
              <a:rPr lang="cs-CZ" sz="900" dirty="0" smtClean="0"/>
              <a:t>UJD6C8mphAfloYGwAg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</a:t>
            </a:r>
            <a:r>
              <a:rPr lang="cs-CZ" sz="900" dirty="0" smtClean="0"/>
              <a:t>UJD6C8mphAfloYGwAg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</a:t>
            </a:r>
            <a:r>
              <a:rPr lang="cs-CZ" sz="900" dirty="0" smtClean="0"/>
              <a:t>UJD6C8mphAfloYGwAg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</a:t>
            </a:r>
            <a:r>
              <a:rPr lang="cs-CZ" sz="900" dirty="0" smtClean="0"/>
              <a:t>UJD6C8mphAfloYGwAg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</a:t>
            </a:r>
            <a:r>
              <a:rPr lang="cs-CZ" sz="900" dirty="0" smtClean="0"/>
              <a:t>UJD6C8mphAfloYGwA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</a:t>
            </a:r>
            <a:r>
              <a:rPr lang="cs-CZ" sz="900" dirty="0" smtClean="0"/>
              <a:t>UJD6C8mphAfloYGwAgg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kv%C4%9Btenstv%C3%AD&amp;bav=on.2,or.r_gc.r_pw.r_qf.&amp;bvm=bv.41248874,d.d2k&amp;biw=1249&amp;bih=595&amp;wrapid=tljp135894565510708&amp;um=1&amp;ie=UTF-8&amp;tbm=isch&amp;source=og&amp;sa=N&amp;tab=wi&amp;ei=P9__UJD6C8mphAfloYGwAg</a:t>
            </a:r>
            <a:endParaRPr lang="cs-CZ" sz="9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933</TotalTime>
  <Words>242</Words>
  <Application>Microsoft Office PowerPoint</Application>
  <PresentationFormat>Předvádění na obrazovce (4:3)</PresentationFormat>
  <Paragraphs>88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Květenství</vt:lpstr>
      <vt:lpstr>květenství</vt:lpstr>
      <vt:lpstr>květenství</vt:lpstr>
      <vt:lpstr>květenství</vt:lpstr>
      <vt:lpstr>Typy květenství</vt:lpstr>
      <vt:lpstr>Hroznovitá květenství</vt:lpstr>
      <vt:lpstr>hrozen</vt:lpstr>
      <vt:lpstr>okolík</vt:lpstr>
      <vt:lpstr>klas</vt:lpstr>
      <vt:lpstr>palice</vt:lpstr>
      <vt:lpstr>Lata</vt:lpstr>
      <vt:lpstr>jehněda</vt:lpstr>
      <vt:lpstr>úbor</vt:lpstr>
      <vt:lpstr>hlávka</vt:lpstr>
      <vt:lpstr>Vrcholičnatá květenství</vt:lpstr>
      <vt:lpstr>vijan</vt:lpstr>
      <vt:lpstr>chocholík</vt:lpstr>
      <vt:lpstr>vějířek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125</cp:revision>
  <dcterms:created xsi:type="dcterms:W3CDTF">2012-10-09T15:11:06Z</dcterms:created>
  <dcterms:modified xsi:type="dcterms:W3CDTF">2013-01-23T13:30:08Z</dcterms:modified>
</cp:coreProperties>
</file>