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76" r:id="rId4"/>
    <p:sldId id="269" r:id="rId5"/>
    <p:sldId id="27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30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mky-hrady.cz/2/stramberk.htm" TargetMode="External"/><Relationship Id="rId2" Type="http://schemas.openxmlformats.org/officeDocument/2006/relationships/hyperlink" Target="http://www.zamky-hrady.cz/2/hukvaldy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lecebne-lazne.cz/cs/lazne-cr/klimkovice" TargetMode="External"/><Relationship Id="rId4" Type="http://schemas.openxmlformats.org/officeDocument/2006/relationships/hyperlink" Target="http://www.zamky-hrady.cz/1/hradec_nad_moravici.htm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isy.cz/cs/krajske-ris/moravskoslezsky-kraj/regionalni-informace/o-kraji/" TargetMode="External"/><Relationship Id="rId4" Type="http://schemas.openxmlformats.org/officeDocument/2006/relationships/hyperlink" Target="http://www.regiony.ic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500174"/>
            <a:ext cx="8229600" cy="1470025"/>
          </a:xfrm>
        </p:spPr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MORAVSKOSLEZSKÝ  KRAJ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7170" name="Picture 2" descr="http://www.risy.cz/Files/Images/moravskoslezsky/reginfo/Tur_MORSLE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714356"/>
            <a:ext cx="6786610" cy="571504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Pohoří</a:t>
            </a:r>
            <a:r>
              <a:rPr lang="cs-CZ" sz="2400" dirty="0" smtClean="0"/>
              <a:t> –  Moravskoslezské Beskydy – Lysá hora</a:t>
            </a:r>
          </a:p>
          <a:p>
            <a:r>
              <a:rPr lang="cs-CZ" sz="2400" dirty="0" smtClean="0"/>
              <a:t>              -   Hrubý Jeseník</a:t>
            </a:r>
          </a:p>
          <a:p>
            <a:r>
              <a:rPr lang="cs-CZ" sz="2400" b="1" u="sng" dirty="0" smtClean="0"/>
              <a:t>Řeky</a:t>
            </a:r>
            <a:r>
              <a:rPr lang="cs-CZ" sz="2400" dirty="0" smtClean="0"/>
              <a:t>  - Odra</a:t>
            </a:r>
          </a:p>
          <a:p>
            <a:r>
              <a:rPr lang="cs-CZ" sz="2400" dirty="0" smtClean="0"/>
              <a:t>             - Ostravice</a:t>
            </a:r>
          </a:p>
          <a:p>
            <a:r>
              <a:rPr lang="cs-CZ" sz="2400" dirty="0" smtClean="0"/>
              <a:t>             - Olše</a:t>
            </a:r>
          </a:p>
          <a:p>
            <a:r>
              <a:rPr lang="cs-CZ" sz="2400" dirty="0" smtClean="0"/>
              <a:t>             - Opava</a:t>
            </a:r>
          </a:p>
          <a:p>
            <a:r>
              <a:rPr lang="cs-CZ" sz="2400" b="1" u="sng" dirty="0" smtClean="0"/>
              <a:t>Přehrady</a:t>
            </a:r>
            <a:r>
              <a:rPr lang="cs-CZ" sz="2400" dirty="0" smtClean="0"/>
              <a:t> – Šance, Morávka, Slezská </a:t>
            </a:r>
            <a:r>
              <a:rPr lang="cs-CZ" sz="2400" dirty="0" err="1" smtClean="0"/>
              <a:t>Harta</a:t>
            </a:r>
            <a:endParaRPr lang="cs-CZ" sz="2400" dirty="0" smtClean="0"/>
          </a:p>
          <a:p>
            <a:r>
              <a:rPr lang="cs-CZ" sz="2400" b="1" u="sng" dirty="0" smtClean="0"/>
              <a:t>Zemědělství</a:t>
            </a:r>
            <a:r>
              <a:rPr lang="cs-CZ" sz="2400" dirty="0" smtClean="0"/>
              <a:t>- brambory, obilí, kukuřice</a:t>
            </a:r>
          </a:p>
          <a:p>
            <a:r>
              <a:rPr lang="cs-CZ" sz="2400" b="1" u="sng" dirty="0" smtClean="0"/>
              <a:t>Města </a:t>
            </a:r>
            <a:r>
              <a:rPr lang="cs-CZ" sz="2400" dirty="0" smtClean="0"/>
              <a:t> - Ostrava – </a:t>
            </a:r>
            <a:r>
              <a:rPr lang="cs-CZ" sz="2400" dirty="0" err="1" smtClean="0"/>
              <a:t>ArcelorMittal</a:t>
            </a:r>
            <a:endParaRPr lang="cs-CZ" sz="2400" dirty="0" smtClean="0"/>
          </a:p>
          <a:p>
            <a:r>
              <a:rPr lang="cs-CZ" sz="2400" dirty="0" smtClean="0"/>
              <a:t>                             -  Vítkovické železárny</a:t>
            </a:r>
          </a:p>
          <a:p>
            <a:r>
              <a:rPr lang="cs-CZ" sz="2400" dirty="0" smtClean="0"/>
              <a:t>                             -   těžba černého uhlí, výroba koksu</a:t>
            </a:r>
          </a:p>
          <a:p>
            <a:r>
              <a:rPr lang="cs-CZ" sz="2400" dirty="0" smtClean="0"/>
              <a:t>                             - univerzita</a:t>
            </a:r>
          </a:p>
          <a:p>
            <a:r>
              <a:rPr lang="cs-CZ" sz="2400" dirty="0" smtClean="0"/>
              <a:t>              - Opava – rodiště spisovatele Petra </a:t>
            </a:r>
            <a:r>
              <a:rPr lang="cs-CZ" sz="2400" dirty="0" err="1" smtClean="0"/>
              <a:t>Bezruče</a:t>
            </a:r>
            <a:endParaRPr lang="cs-CZ" sz="2400" dirty="0" smtClean="0"/>
          </a:p>
          <a:p>
            <a:r>
              <a:rPr lang="cs-CZ" sz="2400" dirty="0" smtClean="0"/>
              <a:t>                            - univerzita</a:t>
            </a:r>
          </a:p>
          <a:p>
            <a:r>
              <a:rPr lang="cs-CZ" sz="2400" dirty="0" smtClean="0"/>
              <a:t>              - Karviná – těžba černého uhlí</a:t>
            </a:r>
          </a:p>
          <a:p>
            <a:r>
              <a:rPr lang="cs-CZ" sz="2400" dirty="0" smtClean="0"/>
              <a:t>              - Orlová – těžba černého uhlí</a:t>
            </a:r>
          </a:p>
          <a:p>
            <a:r>
              <a:rPr lang="cs-CZ" sz="2400" dirty="0" smtClean="0"/>
              <a:t>              - Třinec – železárny</a:t>
            </a:r>
          </a:p>
          <a:p>
            <a:r>
              <a:rPr lang="cs-CZ" sz="2400" dirty="0" smtClean="0"/>
              <a:t>              - Kopřivnice – muzeum automobilky Tatra</a:t>
            </a:r>
          </a:p>
          <a:p>
            <a:endParaRPr lang="cs-CZ" sz="2800" dirty="0" smtClean="0"/>
          </a:p>
          <a:p>
            <a:r>
              <a:rPr lang="cs-CZ" sz="2800" dirty="0" smtClean="0"/>
              <a:t>              </a:t>
            </a:r>
          </a:p>
          <a:p>
            <a:r>
              <a:rPr lang="cs-CZ" sz="2800" dirty="0" smtClean="0"/>
              <a:t>             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0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0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0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4348" y="642918"/>
            <a:ext cx="8258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</a:t>
            </a:r>
          </a:p>
          <a:p>
            <a:r>
              <a:rPr lang="cs-CZ" sz="2800" dirty="0" smtClean="0"/>
              <a:t>  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214290"/>
            <a:ext cx="81439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 – hrady –</a:t>
            </a:r>
            <a:r>
              <a:rPr lang="cs-CZ" sz="2800" dirty="0" smtClean="0">
                <a:hlinkClick r:id="rId2"/>
              </a:rPr>
              <a:t>Hukvaldy</a:t>
            </a:r>
            <a:r>
              <a:rPr lang="cs-CZ" sz="2800" dirty="0" smtClean="0"/>
              <a:t>(rodiště Leoše Janáčka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 </a:t>
            </a:r>
            <a:r>
              <a:rPr lang="cs-CZ" sz="2800" dirty="0" smtClean="0"/>
              <a:t>                               </a:t>
            </a:r>
            <a:r>
              <a:rPr lang="cs-CZ" sz="2800" dirty="0" smtClean="0"/>
              <a:t> - </a:t>
            </a:r>
            <a:r>
              <a:rPr lang="cs-CZ" sz="2800" dirty="0" smtClean="0">
                <a:hlinkClick r:id="rId3"/>
              </a:rPr>
              <a:t>Štramberk</a:t>
            </a:r>
            <a:r>
              <a:rPr lang="cs-CZ" sz="2800" dirty="0" smtClean="0"/>
              <a:t>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                         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2357422" y="1785926"/>
            <a:ext cx="542928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Zámky –  </a:t>
            </a:r>
            <a:r>
              <a:rPr lang="cs-CZ" sz="2800" dirty="0" smtClean="0">
                <a:hlinkClick r:id="rId4"/>
              </a:rPr>
              <a:t>Hradec nad Moravicí</a:t>
            </a:r>
            <a:endParaRPr lang="cs-CZ" sz="2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428860" y="2714620"/>
            <a:ext cx="30422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Lázně - </a:t>
            </a:r>
            <a:r>
              <a:rPr lang="cs-CZ" sz="2800" dirty="0" err="1" smtClean="0">
                <a:hlinkClick r:id="rId5"/>
              </a:rPr>
              <a:t>Klimkovice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www.regiony.</a:t>
            </a:r>
            <a:r>
              <a:rPr lang="cs-CZ" dirty="0" err="1" smtClean="0">
                <a:hlinkClick r:id="rId4"/>
              </a:rPr>
              <a:t>ic.cz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risy.cz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krajske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ris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moravskoslezsky</a:t>
            </a:r>
            <a:r>
              <a:rPr lang="cs-CZ" dirty="0" smtClean="0">
                <a:hlinkClick r:id="rId5"/>
              </a:rPr>
              <a:t>-kraj/</a:t>
            </a:r>
            <a:r>
              <a:rPr lang="cs-CZ" dirty="0" err="1" smtClean="0">
                <a:hlinkClick r:id="rId5"/>
              </a:rPr>
              <a:t>regionalni</a:t>
            </a:r>
            <a:r>
              <a:rPr lang="cs-CZ" dirty="0" smtClean="0">
                <a:hlinkClick r:id="rId5"/>
              </a:rPr>
              <a:t>-informace/o-kraji/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1086</TotalTime>
  <Words>201</Words>
  <Application>Microsoft Office PowerPoint</Application>
  <PresentationFormat>Předvádění na obrazovce (4:3)</PresentationFormat>
  <Paragraphs>69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121</cp:revision>
  <dcterms:created xsi:type="dcterms:W3CDTF">2010-07-04T09:26:34Z</dcterms:created>
  <dcterms:modified xsi:type="dcterms:W3CDTF">2013-01-24T13:14:56Z</dcterms:modified>
</cp:coreProperties>
</file>