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7"/>
  </p:notesMasterIdLst>
  <p:handoutMasterIdLst>
    <p:handoutMasterId r:id="rId8"/>
  </p:handoutMasterIdLst>
  <p:sldIdLst>
    <p:sldId id="261" r:id="rId2"/>
    <p:sldId id="268" r:id="rId3"/>
    <p:sldId id="269" r:id="rId4"/>
    <p:sldId id="274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24" autoAdjust="0"/>
  </p:normalViewPr>
  <p:slideViewPr>
    <p:cSldViewPr>
      <p:cViewPr>
        <p:scale>
          <a:sx n="70" d="100"/>
          <a:sy n="70" d="100"/>
        </p:scale>
        <p:origin x="-1386" y="4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61369-3170-43D5-BE99-2362ADE0537C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61369-3170-43D5-BE99-2362ADE0537C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61369-3170-43D5-BE99-2362ADE0537C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61369-3170-43D5-BE99-2362ADE0537C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  <p:transition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ransition>
    <p:wipe dir="d"/>
  </p:transition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k.studanka.cz/zajimavosti/precerpavaci-vodni-elektrarna-dlouhe-strane-6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lyn2000.cz/javornik.html" TargetMode="External"/><Relationship Id="rId3" Type="http://schemas.openxmlformats.org/officeDocument/2006/relationships/hyperlink" Target="http://regiony.ic.cz/index.php?clanek=zajim&amp;dir=olomouc&amp;menu=olomouc" TargetMode="External"/><Relationship Id="rId7" Type="http://schemas.openxmlformats.org/officeDocument/2006/relationships/hyperlink" Target="http://www.zamky-hrady.cz/1/velke_losiny.htm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zamky-hrady.cz/2/sovinec.htm" TargetMode="External"/><Relationship Id="rId5" Type="http://schemas.openxmlformats.org/officeDocument/2006/relationships/hyperlink" Target="http://www.zamky-hrady.cz/2/bouzov.htm" TargetMode="External"/><Relationship Id="rId4" Type="http://schemas.openxmlformats.org/officeDocument/2006/relationships/hyperlink" Target="http://www.jeseniky.net/index.php?obl=1&amp;kat=11&amp;sluz=56&amp;pol=656" TargetMode="External"/><Relationship Id="rId9" Type="http://schemas.openxmlformats.org/officeDocument/2006/relationships/hyperlink" Target="http://www.zamky-hrady.cz/1/namest_na_hane.htm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klub-kotlik.wz.cz/galerie2012.htm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ejeseniky.com/regionalni-zpravodajstvi/dlouhe-strane-o-exkurze-je-uz-ted-velky-zajem-2604201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Vlastivěda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V.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Tematický celek: Česká republika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Mgr. Irena Turková</a:t>
            </a:r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ČESKÁ REPUBLIKA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OLOMOUCKÝ KRAJ</a:t>
            </a:r>
            <a:endParaRPr lang="cs-CZ" sz="3600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24.1.2013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214282" y="0"/>
            <a:ext cx="8929718" cy="69865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Pohoří</a:t>
            </a:r>
            <a:r>
              <a:rPr lang="cs-CZ" sz="2800" dirty="0" smtClean="0"/>
              <a:t> –  Hrubý Jeseník – Praděd</a:t>
            </a:r>
          </a:p>
          <a:p>
            <a:r>
              <a:rPr lang="cs-CZ" sz="2800" dirty="0" smtClean="0"/>
              <a:t>              -  Nízký Jeseník</a:t>
            </a:r>
          </a:p>
          <a:p>
            <a:r>
              <a:rPr lang="cs-CZ" sz="2800" b="1" u="sng" dirty="0" smtClean="0"/>
              <a:t>Nížina</a:t>
            </a:r>
            <a:r>
              <a:rPr lang="cs-CZ" sz="2800" dirty="0" smtClean="0"/>
              <a:t> – Hornomoravský úval</a:t>
            </a:r>
          </a:p>
          <a:p>
            <a:r>
              <a:rPr lang="cs-CZ" sz="2800" dirty="0" smtClean="0"/>
              <a:t> </a:t>
            </a:r>
            <a:r>
              <a:rPr lang="cs-CZ" sz="2800" b="1" u="sng" dirty="0" smtClean="0"/>
              <a:t>Řeky</a:t>
            </a:r>
            <a:r>
              <a:rPr lang="cs-CZ" sz="2800" dirty="0" smtClean="0"/>
              <a:t>  -Morava</a:t>
            </a:r>
          </a:p>
          <a:p>
            <a:r>
              <a:rPr lang="cs-CZ" sz="2800" dirty="0" smtClean="0"/>
              <a:t>             -Opava							</a:t>
            </a:r>
          </a:p>
          <a:p>
            <a:r>
              <a:rPr lang="cs-CZ" sz="2800" b="1" u="sng" dirty="0" smtClean="0"/>
              <a:t>Přečerpávací vodní elektrárna </a:t>
            </a:r>
            <a:r>
              <a:rPr lang="cs-CZ" sz="2800" dirty="0" smtClean="0"/>
              <a:t>– </a:t>
            </a:r>
            <a:r>
              <a:rPr lang="cs-CZ" sz="2800" dirty="0" smtClean="0">
                <a:hlinkClick r:id="rId3"/>
              </a:rPr>
              <a:t>Dlouhé Stráně</a:t>
            </a:r>
            <a:endParaRPr lang="cs-CZ" sz="2800" dirty="0" smtClean="0"/>
          </a:p>
          <a:p>
            <a:r>
              <a:rPr lang="cs-CZ" sz="2800" b="1" u="sng" dirty="0" smtClean="0"/>
              <a:t>Zemědělství</a:t>
            </a:r>
            <a:r>
              <a:rPr lang="cs-CZ" sz="2800" dirty="0" smtClean="0"/>
              <a:t>- oblast Haná – ječmen, pšenice, cukrová řepa</a:t>
            </a:r>
          </a:p>
          <a:p>
            <a:r>
              <a:rPr lang="cs-CZ" sz="2800" b="1" u="sng" dirty="0" smtClean="0"/>
              <a:t>Města </a:t>
            </a:r>
            <a:r>
              <a:rPr lang="cs-CZ" sz="2800" dirty="0" smtClean="0"/>
              <a:t> - Olomouc- historické město- orloj</a:t>
            </a:r>
          </a:p>
          <a:p>
            <a:r>
              <a:rPr lang="cs-CZ" sz="2800" dirty="0" smtClean="0"/>
              <a:t>                               - potravinářský průmysl</a:t>
            </a:r>
          </a:p>
          <a:p>
            <a:r>
              <a:rPr lang="cs-CZ" sz="2800" dirty="0" smtClean="0"/>
              <a:t>                               - univerzita</a:t>
            </a:r>
          </a:p>
          <a:p>
            <a:r>
              <a:rPr lang="cs-CZ" sz="2800" dirty="0" smtClean="0"/>
              <a:t>              - Šumperk-strojírenský průmysl</a:t>
            </a:r>
          </a:p>
          <a:p>
            <a:r>
              <a:rPr lang="cs-CZ" sz="2800" dirty="0" smtClean="0"/>
              <a:t>              - Prostějov- výroba oděvů</a:t>
            </a:r>
          </a:p>
          <a:p>
            <a:r>
              <a:rPr lang="cs-CZ" sz="2800" dirty="0" smtClean="0"/>
              <a:t>              - Hranice- cementárny</a:t>
            </a:r>
          </a:p>
          <a:p>
            <a:r>
              <a:rPr lang="cs-CZ" sz="2800" dirty="0" smtClean="0"/>
              <a:t>                             - výroba střešních tašek</a:t>
            </a:r>
          </a:p>
          <a:p>
            <a:r>
              <a:rPr lang="cs-CZ" sz="2800" dirty="0" smtClean="0"/>
              <a:t>              - Velké Losiny – výroba ručního papíru</a:t>
            </a:r>
          </a:p>
          <a:p>
            <a:endParaRPr lang="cs-CZ" sz="2800" dirty="0" smtClean="0"/>
          </a:p>
        </p:txBody>
      </p:sp>
      <p:pic>
        <p:nvPicPr>
          <p:cNvPr id="6" name="Obrázek 5" descr="praded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286380" y="142852"/>
            <a:ext cx="3500430" cy="1714512"/>
          </a:xfrm>
          <a:prstGeom prst="rect">
            <a:avLst/>
          </a:prstGeom>
        </p:spPr>
      </p:pic>
      <p:pic>
        <p:nvPicPr>
          <p:cNvPr id="7" name="Obrázek 6" descr="nadrz_dlouhe_strane_04_denik_clanek_solo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000760" y="3786190"/>
            <a:ext cx="2905122" cy="1933571"/>
          </a:xfrm>
          <a:prstGeom prst="rect">
            <a:avLst/>
          </a:prstGeom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1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1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10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0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10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10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10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10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24.1.2013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714348" y="642918"/>
            <a:ext cx="6567247" cy="56938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/>
              <a:t>Zajímavosti</a:t>
            </a:r>
            <a:r>
              <a:rPr lang="cs-CZ" sz="2800" dirty="0" smtClean="0"/>
              <a:t> – Jesenicko- turistika, zimní sporty</a:t>
            </a:r>
          </a:p>
          <a:p>
            <a:r>
              <a:rPr lang="cs-CZ" sz="2800" dirty="0" smtClean="0"/>
              <a:t>                       - jeskyně- </a:t>
            </a:r>
            <a:r>
              <a:rPr lang="cs-CZ" sz="2800" dirty="0" err="1" smtClean="0">
                <a:hlinkClick r:id="rId3"/>
              </a:rPr>
              <a:t>Mladečské</a:t>
            </a:r>
            <a:r>
              <a:rPr lang="cs-CZ" sz="2800" dirty="0" smtClean="0">
                <a:hlinkClick r:id="rId3"/>
              </a:rPr>
              <a:t> jeskyně</a:t>
            </a:r>
            <a:endParaRPr lang="cs-CZ" sz="2800" dirty="0" smtClean="0"/>
          </a:p>
          <a:p>
            <a:r>
              <a:rPr lang="cs-CZ" sz="2800" dirty="0" smtClean="0"/>
              <a:t>                                      - </a:t>
            </a:r>
            <a:r>
              <a:rPr lang="cs-CZ" sz="2800" dirty="0" err="1" smtClean="0">
                <a:hlinkClick r:id="rId3"/>
              </a:rPr>
              <a:t>Javořičské</a:t>
            </a:r>
            <a:r>
              <a:rPr lang="cs-CZ" sz="2800" dirty="0" smtClean="0">
                <a:hlinkClick r:id="rId3"/>
              </a:rPr>
              <a:t> jeskyně</a:t>
            </a:r>
            <a:endParaRPr lang="cs-CZ" sz="2800" dirty="0" smtClean="0"/>
          </a:p>
          <a:p>
            <a:r>
              <a:rPr lang="cs-CZ" sz="2800" dirty="0" smtClean="0"/>
              <a:t>                        - lázně- </a:t>
            </a:r>
            <a:r>
              <a:rPr lang="cs-CZ" sz="2800" dirty="0" smtClean="0">
                <a:hlinkClick r:id="rId4"/>
              </a:rPr>
              <a:t>Jeseník</a:t>
            </a:r>
            <a:endParaRPr lang="cs-CZ" sz="2800" dirty="0" smtClean="0"/>
          </a:p>
          <a:p>
            <a:r>
              <a:rPr lang="cs-CZ" sz="2800" dirty="0" smtClean="0"/>
              <a:t>                                  - </a:t>
            </a:r>
            <a:r>
              <a:rPr lang="cs-CZ" sz="2800" dirty="0" err="1" smtClean="0"/>
              <a:t>Karlová</a:t>
            </a:r>
            <a:r>
              <a:rPr lang="cs-CZ" sz="2800" dirty="0" smtClean="0"/>
              <a:t> Studánka</a:t>
            </a:r>
          </a:p>
          <a:p>
            <a:r>
              <a:rPr lang="cs-CZ" sz="2800" dirty="0" smtClean="0"/>
              <a:t>                       - hrady – </a:t>
            </a:r>
            <a:r>
              <a:rPr lang="cs-CZ" sz="2800" dirty="0" err="1" smtClean="0">
                <a:hlinkClick r:id="rId5"/>
              </a:rPr>
              <a:t>Bouzov</a:t>
            </a:r>
            <a:endParaRPr lang="cs-CZ" sz="2800" dirty="0" smtClean="0"/>
          </a:p>
          <a:p>
            <a:r>
              <a:rPr lang="cs-CZ" sz="2800" dirty="0" smtClean="0"/>
              <a:t>                                    -  Šternberk</a:t>
            </a:r>
          </a:p>
          <a:p>
            <a:r>
              <a:rPr lang="cs-CZ" sz="2800" dirty="0" smtClean="0"/>
              <a:t>                                    -   </a:t>
            </a:r>
            <a:r>
              <a:rPr lang="cs-CZ" sz="2800" dirty="0" err="1" smtClean="0">
                <a:hlinkClick r:id="rId6"/>
              </a:rPr>
              <a:t>Sovinec</a:t>
            </a:r>
            <a:endParaRPr lang="cs-CZ" sz="2800" dirty="0" smtClean="0"/>
          </a:p>
          <a:p>
            <a:r>
              <a:rPr lang="cs-CZ" sz="2800" dirty="0" smtClean="0"/>
              <a:t>                        - zámky – </a:t>
            </a:r>
            <a:r>
              <a:rPr lang="cs-CZ" sz="2800" dirty="0" smtClean="0">
                <a:hlinkClick r:id="rId7"/>
              </a:rPr>
              <a:t>Velké Losiny</a:t>
            </a:r>
            <a:endParaRPr lang="cs-CZ" sz="2800" dirty="0" smtClean="0"/>
          </a:p>
          <a:p>
            <a:r>
              <a:rPr lang="cs-CZ" sz="2800" dirty="0" smtClean="0"/>
              <a:t>                                      -  </a:t>
            </a:r>
            <a:r>
              <a:rPr lang="cs-CZ" sz="2800" dirty="0" err="1" smtClean="0">
                <a:hlinkClick r:id="rId8"/>
              </a:rPr>
              <a:t>Javornik</a:t>
            </a:r>
            <a:endParaRPr lang="cs-CZ" sz="2800" dirty="0" smtClean="0"/>
          </a:p>
          <a:p>
            <a:r>
              <a:rPr lang="cs-CZ" sz="2800" dirty="0" smtClean="0"/>
              <a:t>                                      - </a:t>
            </a:r>
            <a:r>
              <a:rPr lang="cs-CZ" sz="2800" dirty="0" smtClean="0">
                <a:hlinkClick r:id="rId9"/>
              </a:rPr>
              <a:t>Náměšť na Hané</a:t>
            </a:r>
            <a:endParaRPr lang="cs-CZ" sz="2800" dirty="0" smtClean="0"/>
          </a:p>
          <a:p>
            <a:endParaRPr lang="cs-CZ" sz="2800" dirty="0" smtClean="0"/>
          </a:p>
          <a:p>
            <a:endParaRPr lang="cs-CZ" sz="28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5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20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20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zdrojů a odkazů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Učebnice vlastivědy pro 5.roč.,</a:t>
            </a:r>
            <a:r>
              <a:rPr lang="cs-CZ" dirty="0" err="1" smtClean="0"/>
              <a:t>nakl.Prodos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3"/>
              </a:rPr>
              <a:t>http</a:t>
            </a:r>
            <a:r>
              <a:rPr lang="cs-CZ" dirty="0" smtClean="0">
                <a:hlinkClick r:id="rId3"/>
              </a:rPr>
              <a:t>://</a:t>
            </a:r>
            <a:r>
              <a:rPr lang="cs-CZ" dirty="0" smtClean="0">
                <a:hlinkClick r:id="rId3"/>
              </a:rPr>
              <a:t>www.klub-</a:t>
            </a:r>
            <a:r>
              <a:rPr lang="cs-CZ" dirty="0" err="1" smtClean="0">
                <a:hlinkClick r:id="rId3"/>
              </a:rPr>
              <a:t>kotlik.wz.cz</a:t>
            </a:r>
            <a:r>
              <a:rPr lang="cs-CZ" dirty="0" smtClean="0">
                <a:hlinkClick r:id="rId3"/>
              </a:rPr>
              <a:t>/galerie2012.htm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</a:t>
            </a:r>
            <a:r>
              <a:rPr lang="cs-CZ" dirty="0" err="1" smtClean="0">
                <a:hlinkClick r:id="rId4"/>
              </a:rPr>
              <a:t>ejeseniky.com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regionalni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zpravodajstvi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dlouhe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strane</a:t>
            </a:r>
            <a:r>
              <a:rPr lang="cs-CZ" dirty="0" smtClean="0">
                <a:hlinkClick r:id="rId4"/>
              </a:rPr>
              <a:t>-o-exkurze-je-</a:t>
            </a:r>
            <a:r>
              <a:rPr lang="cs-CZ" dirty="0" err="1" smtClean="0">
                <a:hlinkClick r:id="rId4"/>
              </a:rPr>
              <a:t>uz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ted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velky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zajem</a:t>
            </a:r>
            <a:r>
              <a:rPr lang="cs-CZ" smtClean="0">
                <a:hlinkClick r:id="rId4"/>
              </a:rPr>
              <a:t>-26042010</a:t>
            </a:r>
            <a:endParaRPr lang="cs-CZ" smtClean="0"/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894</TotalTime>
  <Words>180</Words>
  <Application>Microsoft Office PowerPoint</Application>
  <PresentationFormat>Předvádění na obrazovce (4:3)</PresentationFormat>
  <Paragraphs>72</Paragraphs>
  <Slides>5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Jmění</vt:lpstr>
      <vt:lpstr>Základní škola a mateřská škola Staré Město   Interaktivní škola pro žáka 21.století</vt:lpstr>
      <vt:lpstr>ČESKÁ REPUBLIKA</vt:lpstr>
      <vt:lpstr>Snímek 3</vt:lpstr>
      <vt:lpstr>Snímek 4</vt:lpstr>
      <vt:lpstr>Přehled zdrojů a odkazů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šárka</cp:lastModifiedBy>
  <cp:revision>100</cp:revision>
  <dcterms:created xsi:type="dcterms:W3CDTF">2010-07-04T09:26:34Z</dcterms:created>
  <dcterms:modified xsi:type="dcterms:W3CDTF">2013-01-24T14:09:31Z</dcterms:modified>
</cp:coreProperties>
</file>