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8" r:id="rId3"/>
    <p:sldId id="271" r:id="rId4"/>
    <p:sldId id="269" r:id="rId5"/>
    <p:sldId id="27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zamky-hrady.cz/2/img/kasperk_let.jpg&amp;imgrefurl=http://www.zamky-hrady.cz/2/kasperk.htm&amp;usg=__9O0hSnP1SelZrdZXIJpwNLnXAbI=&amp;h=370&amp;w=500&amp;sz=38&amp;hl=cs&amp;start=0&amp;zoom=1&amp;tbnid=2sC8-N8J6j5SDM:&amp;tbnh=164&amp;tbnw=194&amp;prev=/images?q=ka%C5%A1perk&amp;hl=cs&amp;sa=G&amp;biw=1198&amp;bih=755&amp;gbv=2&amp;tbs=isch:1&amp;itbs=1&amp;iact=hc&amp;vpx=137&amp;vpy=195&amp;dur=2340&amp;hovh=193&amp;hovw=261&amp;tx=145&amp;ty=139&amp;ei=_2wlTd-yJtCs8QPer4CEBw&amp;oei=_2wlTd-yJtCs8QPer4CEBw&amp;esq=1&amp;page=1&amp;ndsp=14&amp;ved=1t:429,r:0,s:0" TargetMode="External"/><Relationship Id="rId2" Type="http://schemas.openxmlformats.org/officeDocument/2006/relationships/hyperlink" Target="http://www.google.cz/imgres?imgurl=http://www.zamky-hrady.cz/2/img/loket_let.jpg&amp;imgrefurl=http://www.zamky-hrady.cz/2/loket.htm&amp;usg=__bm0m4QfwEu4iGL54rNv9hUixQpg=&amp;h=356&amp;w=500&amp;sz=41&amp;hl=cs&amp;start=0&amp;zoom=1&amp;tbnid=dcHGdZNAfvtfDM:&amp;tbnh=154&amp;tbnw=205&amp;prev=/images?q=Loket&amp;hl=cs&amp;biw=1198&amp;bih=755&amp;gbv=2&amp;tbs=isch:1&amp;itbs=1&amp;iact=hc&amp;vpx=133&amp;vpy=88&amp;dur=1513&amp;hovh=189&amp;hovw=266&amp;tx=120&amp;ty=127&amp;ei=Mm4lTfjRJ8qy8gOLq92FBw&amp;oei=Mm4lTfjRJ8qy8gOLq92FBw&amp;esq=1&amp;page=1&amp;ndsp=20&amp;ved=1t:429,r:0,s: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oogle.cz/imgres?imgurl=http://www.zamky-hrady.cz/1/img/kozel_let.jpg&amp;imgrefurl=http://www.zamky-hrady.cz/1/kozel.htm&amp;usg=__tuMz4p8pcvNbIz7AcuUAo7qyiJY=&amp;h=309&amp;w=500&amp;sz=38&amp;hl=cs&amp;start=0&amp;zoom=1&amp;tbnid=oCQ5JDiI18Z3TM:&amp;tbnh=136&amp;tbnw=196&amp;prev=/images?q=z%C3%A1mek+Kozel&amp;hl=cs&amp;biw=1198&amp;bih=755&amp;gbv=2&amp;tbs=isch:1&amp;itbs=1&amp;iact=hc&amp;vpx=746&amp;vpy=121&amp;dur=1372&amp;hovh=176&amp;hovw=286&amp;tx=192&amp;ty=105&amp;ei=-HAlTeLLCMGg8QOZ4ez-Bg&amp;oei=-HAlTeLLCMGg8QOZ4ez-Bg&amp;esq=1&amp;page=1&amp;ndsp=21&amp;ved=1t:429,r:3,s:0" TargetMode="External"/><Relationship Id="rId4" Type="http://schemas.openxmlformats.org/officeDocument/2006/relationships/hyperlink" Target="http://www.zamky-hrady.cz/1/kynzvart-e.ht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hyperlink" Target="http://www.z&#225;mky-hrady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tart.risy.cz/cs/kraj?nuts3=CZ041" TargetMode="External"/><Relationship Id="rId4" Type="http://schemas.openxmlformats.org/officeDocument/2006/relationships/hyperlink" Target="http://www.regiony.ic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Západní  Čechy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146" name="Picture 2" descr="Mapa: Karlovarský kra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857232"/>
            <a:ext cx="6858048" cy="500066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0"/>
            <a:ext cx="892971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u="sng" dirty="0" smtClean="0"/>
          </a:p>
          <a:p>
            <a:r>
              <a:rPr lang="cs-CZ" sz="2800" b="1" u="sng" dirty="0" smtClean="0"/>
              <a:t>Pohoří</a:t>
            </a:r>
            <a:r>
              <a:rPr lang="cs-CZ" sz="2800" dirty="0" smtClean="0"/>
              <a:t> –  Plzeňská pahorkatina</a:t>
            </a:r>
          </a:p>
          <a:p>
            <a:r>
              <a:rPr lang="cs-CZ" sz="2800" dirty="0" smtClean="0"/>
              <a:t>               -  Český les</a:t>
            </a:r>
          </a:p>
          <a:p>
            <a:r>
              <a:rPr lang="cs-CZ" sz="2800" dirty="0" smtClean="0"/>
              <a:t> </a:t>
            </a:r>
            <a:r>
              <a:rPr lang="cs-CZ" sz="2800" b="1" u="sng" dirty="0" smtClean="0"/>
              <a:t>Řeky</a:t>
            </a:r>
            <a:r>
              <a:rPr lang="cs-CZ" sz="2800" dirty="0" smtClean="0"/>
              <a:t>  - Ohře</a:t>
            </a:r>
          </a:p>
          <a:p>
            <a:r>
              <a:rPr lang="cs-CZ" sz="2800" dirty="0" smtClean="0"/>
              <a:t>             - Berounka = - </a:t>
            </a:r>
            <a:r>
              <a:rPr lang="cs-CZ" sz="2800" dirty="0" err="1" smtClean="0"/>
              <a:t>Úslava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                         - </a:t>
            </a:r>
            <a:r>
              <a:rPr lang="cs-CZ" sz="2800" dirty="0" err="1" smtClean="0"/>
              <a:t>Úhlava</a:t>
            </a:r>
            <a:r>
              <a:rPr lang="cs-CZ" sz="2800" dirty="0" smtClean="0"/>
              <a:t>    </a:t>
            </a:r>
          </a:p>
          <a:p>
            <a:r>
              <a:rPr lang="cs-CZ" sz="2800" dirty="0" smtClean="0"/>
              <a:t>                                    - Radbuza</a:t>
            </a:r>
          </a:p>
          <a:p>
            <a:r>
              <a:rPr lang="cs-CZ" sz="2800" dirty="0" smtClean="0"/>
              <a:t>                                    - Mže</a:t>
            </a:r>
          </a:p>
          <a:p>
            <a:r>
              <a:rPr lang="cs-CZ" sz="2800" b="1" u="sng" dirty="0" smtClean="0"/>
              <a:t>Města</a:t>
            </a:r>
            <a:r>
              <a:rPr lang="cs-CZ" sz="2800" dirty="0" smtClean="0"/>
              <a:t> – Plzeň –pivovar Prazdroj</a:t>
            </a:r>
          </a:p>
          <a:p>
            <a:r>
              <a:rPr lang="cs-CZ" sz="2800" dirty="0" smtClean="0"/>
              <a:t>                          - výroba keramiky</a:t>
            </a:r>
          </a:p>
          <a:p>
            <a:r>
              <a:rPr lang="cs-CZ" sz="2800" dirty="0" smtClean="0"/>
              <a:t>             - Karlovy Vary, Mariánské lázně, Františkovy lázně, </a:t>
            </a:r>
          </a:p>
          <a:p>
            <a:r>
              <a:rPr lang="cs-CZ" sz="2800" dirty="0" smtClean="0"/>
              <a:t>               Jáchymov – lázně</a:t>
            </a:r>
          </a:p>
          <a:p>
            <a:r>
              <a:rPr lang="cs-CZ" sz="2800" dirty="0" smtClean="0"/>
              <a:t>             - Sokolov – těžba hnědého uhlí, elektrárny</a:t>
            </a:r>
          </a:p>
          <a:p>
            <a:r>
              <a:rPr lang="cs-CZ" sz="2800" dirty="0" smtClean="0"/>
              <a:t>     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71480"/>
            <a:ext cx="764386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Zajímavosti </a:t>
            </a:r>
            <a:r>
              <a:rPr lang="cs-CZ" sz="2800" dirty="0" smtClean="0"/>
              <a:t>– hrady – </a:t>
            </a:r>
            <a:r>
              <a:rPr lang="cs-CZ" sz="2800" dirty="0" smtClean="0">
                <a:hlinkClick r:id="rId2"/>
              </a:rPr>
              <a:t>Loket</a:t>
            </a:r>
            <a:endParaRPr lang="cs-CZ" sz="2800" dirty="0" smtClean="0"/>
          </a:p>
          <a:p>
            <a:r>
              <a:rPr lang="cs-CZ" sz="2800" dirty="0" smtClean="0"/>
              <a:t>                                       -  </a:t>
            </a:r>
            <a:r>
              <a:rPr lang="cs-CZ" sz="2800" dirty="0" err="1" smtClean="0">
                <a:hlinkClick r:id="rId3"/>
              </a:rPr>
              <a:t>Kašperk</a:t>
            </a:r>
            <a:endParaRPr lang="cs-CZ" sz="2800" dirty="0" smtClean="0"/>
          </a:p>
          <a:p>
            <a:r>
              <a:rPr lang="cs-CZ" sz="2800" dirty="0" smtClean="0"/>
              <a:t>                          - zámky – </a:t>
            </a:r>
            <a:r>
              <a:rPr lang="cs-CZ" sz="2800" dirty="0" smtClean="0">
                <a:hlinkClick r:id="rId4"/>
              </a:rPr>
              <a:t>Kynžvart</a:t>
            </a:r>
            <a:endParaRPr lang="cs-CZ" sz="2800" dirty="0" smtClean="0"/>
          </a:p>
          <a:p>
            <a:r>
              <a:rPr lang="cs-CZ" sz="2800" dirty="0" smtClean="0"/>
              <a:t>                                       -   </a:t>
            </a:r>
            <a:r>
              <a:rPr lang="cs-CZ" sz="2800" dirty="0" smtClean="0">
                <a:hlinkClick r:id="rId5"/>
              </a:rPr>
              <a:t>Kozel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www.zámky-hrady.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wikipedie.cz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www.regiony.</a:t>
            </a:r>
            <a:r>
              <a:rPr lang="cs-CZ" dirty="0" err="1" smtClean="0">
                <a:hlinkClick r:id="rId4"/>
              </a:rPr>
              <a:t>ic.cz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http://start.</a:t>
            </a:r>
            <a:r>
              <a:rPr lang="cs-CZ" dirty="0" err="1" smtClean="0">
                <a:hlinkClick r:id="rId5"/>
              </a:rPr>
              <a:t>risy.cz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/kraj?nuts3=CZ041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650</TotalTime>
  <Words>160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75</cp:revision>
  <dcterms:created xsi:type="dcterms:W3CDTF">2010-07-04T09:26:34Z</dcterms:created>
  <dcterms:modified xsi:type="dcterms:W3CDTF">2013-01-24T13:53:16Z</dcterms:modified>
</cp:coreProperties>
</file>