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72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50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25.1.2013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25.1.2013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25.1.2013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25.1.2013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25.1.2013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25.1.2013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25.1.2013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25.1.2013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q=krev&amp;bav=on.2,or.r_gc.r_pw.r_qf.&amp;bvm=bv.41524429,d.d2k&amp;biw=1249&amp;bih=595&amp;wrapid=tlif135909734471010&amp;um=1&amp;ie=UTF-8&amp;tbm=isch&amp;source=og&amp;sa=N&amp;tab=wi&amp;ei=0C8CUcORFoSmhAe7poCoB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Krev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Oběhová soustava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charakteristické znaky krve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</a:t>
            </a:r>
            <a:r>
              <a:rPr lang="cs-CZ" dirty="0" smtClean="0"/>
              <a:t>sedimentace erytrocytů</a:t>
            </a:r>
            <a:r>
              <a:rPr lang="cs-CZ" smtClean="0"/>
              <a:t>, hematokrit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eprůhledná, vazká tekutina červené barvy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proudí v uzavřeném cévním oběhu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20888"/>
            <a:ext cx="2171700" cy="154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1593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zajišťuje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ransport kyslíku z plic do tkání a oxidu uhličitého z tkání do plic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transport živin z tenkého střeva do jater a do krve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756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ransport odpadních látek z buněk do ledvin a potních žláz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ransport hormonů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odílí se na homeostáze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abezpečuje obranyschopnost organismu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14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Množství krve v těle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elkový objem krve u dospělého člověka 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5 – 6 litrů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svalech a kostech je to třetí nejtěžší orgán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ředstavuje 8% celkové hmotnosti těla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043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Ztráty 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lověk může ztratit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náhle 1,5 l krve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pomalým krvácením 2,5 l krve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 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doplňování z krevních zásobáren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v podkožním vazivu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v játrech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ve slezině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34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rev se neustále obnovuje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den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50 ml krve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rok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18 l krve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elkové množství se za rok obnoví 3x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732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ekutá složka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krevní plazma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revní buňky  červené krvinky – erytrocyty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		  bílé krvinky   -      leukocyty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		  krevní destičky  - trombocyty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772816"/>
            <a:ext cx="12954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171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Vyšetření 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edimentace červených krvinek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odnotí se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rychlost klesání erytrocytů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ke dnu zkumavky, plazma se hromadí nad nimi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 rozdílná velikost a hmotnost obou složek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ž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eny 5-12 mm/hod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uži 3 – 8 mm/hod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edimentační rychlost urychluje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přítomnost protilátek v krvi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nížené množství červených krvinek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17032"/>
            <a:ext cx="252028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1025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Vyšetření 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323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hematokrit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oměr mezi objemem červených krvinek a plné krve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rocentuální vyjádření objemu erytrocytů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jednotce krve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ž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eny  42 %  ( 4%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uži  47 %  ( 5%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11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81512"/>
            <a:ext cx="1524000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815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http://www.google.cz/search?hl=cs&amp;q=krev&amp;bav=on.2,or.r_gc.r_pw.r_qf.&amp;</a:t>
            </a:r>
            <a:r>
              <a:rPr lang="cs-CZ" sz="900" dirty="0" smtClean="0">
                <a:hlinkClick r:id="rId2"/>
              </a:rPr>
              <a:t>bvm=bv.41524429,d.d2k&amp;biw=1249&amp;bih=595&amp;wrapid=tlif135909734471010&amp;um=1&amp;ie=UTF-8&amp;tbm=isch&amp;source=og&amp;sa=N&amp;tab=wi&amp;ei=0C8CUcORFoSmhAe7poCoBA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http://www.google.cz/search?hl=cs&amp;gs_rn=1&amp;gs_ri=hp&amp;cp=22&amp;gs_id=2e&amp;xhr=t&amp;q=sedimentace+erytrocyt%C5%AF&amp;bav=on.2,or.r_gc.r_pw.r_qf.&amp;</a:t>
            </a:r>
            <a:r>
              <a:rPr lang="cs-CZ" sz="900" dirty="0" smtClean="0"/>
              <a:t>bvm=bv.41524429,d.d2k&amp;biw=1249&amp;bih=595&amp;wrapid=tljp1359099365576042&amp;um=1&amp;ie=UTF-8&amp;tbm=isch&amp;source=og&amp;sa=N&amp;tab=wi&amp;ei=szcCUY3MFMO3hQfDu4CgDQ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http://www.google.cz/search?hl=cs&amp;gs_rn=1&amp;gs_ri=hp&amp;cp=22&amp;gs_id=2e&amp;xhr=t&amp;q=sedimentace+erytrocyt%C5%AF&amp;bav=on.2,or.r_gc.r_pw.r_qf.&amp;</a:t>
            </a:r>
            <a:r>
              <a:rPr lang="cs-CZ" sz="900" dirty="0" smtClean="0"/>
              <a:t>bvm=bv.41524429,d.d2k&amp;biw=1249&amp;bih=595&amp;wrapid=tljp1359099365576042&amp;um=1&amp;ie=UTF-8&amp;tbm=isch&amp;source=og&amp;sa=N&amp;tab=wi&amp;ei=szcCUY3MFMO3hQfDu4CgDQ</a:t>
            </a:r>
          </a:p>
          <a:p>
            <a:pPr marL="0" indent="0">
              <a:buNone/>
            </a:pPr>
            <a:r>
              <a:rPr lang="cs-CZ" sz="900" dirty="0"/>
              <a:t>http://www.google.cz/search?hl=cs&amp;q=hematokrit&amp;bav=on.2,or.r_gc.r_pw.r_qf.&amp;bvm=bv.41524429,d.d2k&amp;biw=837&amp;bih=537&amp;wrapid=tlif135910441464310&amp;um=1&amp;ie=UTF-8&amp;tbm=isch&amp;source=og&amp;sa=N&amp;tab=wi&amp;ei=bEsCUc3RCs2XhQe8toH4Ag#imgrc=C6P6EaWwk6fGpM%3A%3BicXRuweeaJU2dM%3Bhttp%253A%252F%252Fupload.wikimedia.org%252Fwikipedia%252Fcommons%252Fthumb%252Fc%252Fc1%252FBlut-EDTA.jpg%252F200px-Blut-EDTA.jpg%3Bhttp%253A%252F%252Fsl.wikipedia.org%252Fwiki%252FHematokrit%3B200%3B277</a:t>
            </a:r>
            <a:endParaRPr lang="cs-CZ" sz="9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05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974</TotalTime>
  <Words>271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Krev</vt:lpstr>
      <vt:lpstr>krev</vt:lpstr>
      <vt:lpstr>krev</vt:lpstr>
      <vt:lpstr>Funkce krve</vt:lpstr>
      <vt:lpstr>Funkce krve</vt:lpstr>
      <vt:lpstr>Množství krve v těle</vt:lpstr>
      <vt:lpstr>Ztráty krve</vt:lpstr>
      <vt:lpstr>Tvorba krve</vt:lpstr>
      <vt:lpstr>Složení krve</vt:lpstr>
      <vt:lpstr>Vyšetření krve</vt:lpstr>
      <vt:lpstr>Vyšetření krve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133</cp:revision>
  <dcterms:created xsi:type="dcterms:W3CDTF">2012-10-09T15:11:06Z</dcterms:created>
  <dcterms:modified xsi:type="dcterms:W3CDTF">2013-01-25T09:04:11Z</dcterms:modified>
</cp:coreProperties>
</file>