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1" r:id="rId2"/>
    <p:sldId id="259" r:id="rId3"/>
    <p:sldId id="262" r:id="rId4"/>
    <p:sldId id="263" r:id="rId5"/>
    <p:sldId id="264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343" autoAdjust="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BCD2D1-E8CF-4B3D-B668-2E89E79F553F}" type="datetimeFigureOut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CFB53D-3438-4754-9849-2253AAA26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CEDA63-8F35-4F81-99E5-A688B800FE88}" type="datetimeFigureOut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9DD1CC-65CC-46A1-9B25-07E5291B6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záhlaví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17412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17413" name="Zástupný symbol pro číslo snímku 5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D37AE4-386C-437C-BA0D-436540B1C84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571F9-2A80-41B3-85A1-BC13BDDC5E85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DEFE862-68DB-4179-9B9C-B76CD4C3BC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245B9-D4AB-4978-8153-7590AD1DE9D5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0DC9A-E12A-4BF6-B76B-8A79031A01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F9338-3601-465F-971B-84FEAE00E543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CA5B0-FE86-48BE-B1F4-8DA382415D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3A563-643E-4ADE-AA11-C68A7601EC90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BF55F-AE9D-4326-B03B-30244800F1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2109C-2213-49B4-8BF7-61461628811F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4A1F4-6D91-4C10-98A1-5CE7894B6C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554AA-1B53-42CE-8EDA-82ACF3F72388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84563-6986-4BE9-95DD-327FD1EC6A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B43C2-1040-4446-933C-57694DA8AE6B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DD5E3-F547-468A-BFB1-F213CC370A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21E82-8F2E-4626-BC82-D8EB888151E2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E51DB-9799-4BC3-84AA-F02AC55905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7F28E-6719-4088-8059-AD9F3F36820E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EA9E3-FE49-4F44-823E-654D5CE8D1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F442D-E18B-4B50-8472-E39604EB3794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A9C17-C543-4EA6-A58A-D18CED85AD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8667-9E23-4132-AB01-17FC514296BD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A7D89-3CBC-4A61-91E5-8AA59C644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CC9DB78-0997-45E8-8F3C-38CC19C15635}" type="datetime1">
              <a:rPr lang="cs-CZ"/>
              <a:pPr>
                <a:defRPr/>
              </a:pPr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CDA845EB-FCBD-4F1A-96B2-EA3EFFF627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49" r:id="rId2"/>
    <p:sldLayoutId id="2147483757" r:id="rId3"/>
    <p:sldLayoutId id="2147483750" r:id="rId4"/>
    <p:sldLayoutId id="2147483751" r:id="rId5"/>
    <p:sldLayoutId id="2147483752" r:id="rId6"/>
    <p:sldLayoutId id="2147483753" r:id="rId7"/>
    <p:sldLayoutId id="2147483758" r:id="rId8"/>
    <p:sldLayoutId id="2147483759" r:id="rId9"/>
    <p:sldLayoutId id="2147483754" r:id="rId10"/>
    <p:sldLayoutId id="2147483755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AABBD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hyperlink" Target="http://commons.wikimedia.org/wiki/File:Jablka_(19).jpg" TargetMode="External"/><Relationship Id="rId18" Type="http://schemas.openxmlformats.org/officeDocument/2006/relationships/image" Target="../media/image10.jpeg"/><Relationship Id="rId26" Type="http://schemas.openxmlformats.org/officeDocument/2006/relationships/image" Target="../media/image14.jpeg"/><Relationship Id="rId3" Type="http://schemas.openxmlformats.org/officeDocument/2006/relationships/hyperlink" Target="http://www.google.cz/imgres?imgurl=http://www.hruska-skolky.cz/img/fotky/velke/61_f1.jpg&amp;imgrefurl=http://www.hruska-skolky.cz/prodejna-produkt/hrusen-erika&amp;usg=__jXvuZm-KNoDCdwm0h_X8Ibc0NJA=&amp;h=557&amp;w=485&amp;sz=53&amp;hl=cs&amp;start=14&amp;zoom=1&amp;itbs=1&amp;tbnid=Zk3VQT4O2V5VXM:&amp;tbnh=133&amp;tbnw=116&amp;prev=/images?q=hru%C5%A1e%C5%88&amp;hl=cs&amp;sa=N&amp;gbv=2&amp;ndsp=20&amp;tbs=isch:1" TargetMode="External"/><Relationship Id="rId21" Type="http://schemas.openxmlformats.org/officeDocument/2006/relationships/hyperlink" Target="http://commons.wikimedia.org/wiki/File:Prunus_in_bloom.JPG" TargetMode="External"/><Relationship Id="rId7" Type="http://schemas.openxmlformats.org/officeDocument/2006/relationships/hyperlink" Target="http://commons.wikimedia.org/wiki/File:Slivo%C5%88_%C5%A1vestka,_plum.jpg" TargetMode="External"/><Relationship Id="rId12" Type="http://schemas.openxmlformats.org/officeDocument/2006/relationships/image" Target="../media/image7.jpeg"/><Relationship Id="rId17" Type="http://schemas.openxmlformats.org/officeDocument/2006/relationships/hyperlink" Target="http://commons.wikimedia.org/wiki/File:T%C5%99e%C5%A1n%C4%9B_chrupky.jpg" TargetMode="External"/><Relationship Id="rId25" Type="http://schemas.openxmlformats.org/officeDocument/2006/relationships/hyperlink" Target="http://commons.wikimedia.org/wiki/File:Forelle_pear_01.jpg" TargetMode="Externa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9.jpeg"/><Relationship Id="rId20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hyperlink" Target="http://commons.wikimedia.org/wiki/File:Jablka_(7).jpg" TargetMode="External"/><Relationship Id="rId24" Type="http://schemas.openxmlformats.org/officeDocument/2006/relationships/image" Target="../media/image13.jpeg"/><Relationship Id="rId5" Type="http://schemas.openxmlformats.org/officeDocument/2006/relationships/hyperlink" Target="http://www.google.cz/imgres?imgurl=http://www.rodina-finance.cz/img/full/3/11495.jpg&amp;imgrefurl=http://www.rodina-finance.cz/zdrava-vyziva.212/letni-ovoce-jahody-tresne-visne.20839.html&amp;usg=__BRwYOAfDssAum0fQYPxKvEvsDgU=&amp;h=480&amp;w=640&amp;sz=31&amp;hl=cs&amp;start=31&amp;zoom=0&amp;itbs=1&amp;tbnid=5p6NSLk5vPJvHM:&amp;tbnh=103&amp;tbnw=137&amp;prev=/images?q=t%C5%99e%C5%A1e%C5%88+s+plody&amp;start=20&amp;hl=cs&amp;sa=N&amp;gbv=2&amp;ndsp=20&amp;tbs=isch:1" TargetMode="External"/><Relationship Id="rId15" Type="http://schemas.openxmlformats.org/officeDocument/2006/relationships/hyperlink" Target="http://commons.wikimedia.org/wiki/File:Hru%C5%A1e%C5%88_pod_Oborou3.JPG" TargetMode="External"/><Relationship Id="rId23" Type="http://schemas.openxmlformats.org/officeDocument/2006/relationships/hyperlink" Target="http://commons.wikimedia.org/wiki/File:Honsa,_Jan_-_Rozkvetla_jablon.jpg" TargetMode="External"/><Relationship Id="rId10" Type="http://schemas.openxmlformats.org/officeDocument/2006/relationships/image" Target="../media/image6.jpeg"/><Relationship Id="rId19" Type="http://schemas.openxmlformats.org/officeDocument/2006/relationships/hyperlink" Target="http://commons.wikimedia.org/wiki/File:Prunus_c1.jpg" TargetMode="External"/><Relationship Id="rId4" Type="http://schemas.openxmlformats.org/officeDocument/2006/relationships/image" Target="../media/image3.jpeg"/><Relationship Id="rId9" Type="http://schemas.openxmlformats.org/officeDocument/2006/relationships/hyperlink" Target="http://commons.wikimedia.org/wiki/File:%C5%A0pendl%C3%ADk.jpg" TargetMode="External"/><Relationship Id="rId14" Type="http://schemas.openxmlformats.org/officeDocument/2006/relationships/image" Target="../media/image8.jpeg"/><Relationship Id="rId22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hyperlink" Target="http://commons.wikimedia.org/wiki/File:Buk_lesn%C3%AD_%C4%8Dervenolist%C3%BD,_zahrada_mate%C5%99sk%C3%A9_%C5%A1koly,_%C4%8Cesk%C3%BD_T%C4%9B%C5%A1%C3%ADn.JPG" TargetMode="External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" Type="http://schemas.openxmlformats.org/officeDocument/2006/relationships/hyperlink" Target="http://www.google.cz/imgres?imgurl=http://www.biolib.cz/IMG/GAL/3820.jpg&amp;imgrefurl=http://www.biolib.cz/cz/taxonimage/id3820/?taxonid=3458&amp;usg=__y1FVwwQ6pvkwMzvlLjutCV7cuRY=&amp;h=525&amp;w=700&amp;sz=63&amp;hl=cs&amp;start=6&amp;zoom=1&amp;itbs=1&amp;tbnid=_8gt7NQGHdMa8M:&amp;tbnh=105&amp;tbnw=140&amp;prev=/images?q=dub+letn%C3%AD&amp;hl=cs&amp;gbv=2&amp;tbs=isch:1" TargetMode="External"/><Relationship Id="rId21" Type="http://schemas.openxmlformats.org/officeDocument/2006/relationships/hyperlink" Target="http://commons.wikimedia.org/wiki/File:Javor_ml%C3%A9%C4%8D_spadl%C3%BD_list.JPG" TargetMode="External"/><Relationship Id="rId7" Type="http://schemas.openxmlformats.org/officeDocument/2006/relationships/hyperlink" Target="http://www.google.cz/imgres?imgurl=http://upload.wikimedia.org/wikipedia/commons/thumb/e/ed/Kasztan_oo002.JPG/250px-Kasztan_oo002.JPG&amp;imgrefurl=http://cs.wikiversity.org/wiki/Wiki-Wiki_3/Stromy&amp;usg=__0Sry3JwIX0kBnBjgKe8oVCbrjsk=&amp;h=188&amp;w=250&amp;sz=22&amp;hl=cs&amp;start=55&amp;zoom=1&amp;itbs=1&amp;tbnid=ZVoEaPQvZ5TziM:&amp;tbnh=83&amp;tbnw=111&amp;prev=/images?q=j%C3%ADrovec+ma%C4%8Fal&amp;start=40&amp;hl=cs&amp;sa=N&amp;gbv=2&amp;ndsp=20&amp;tbs=isch:1" TargetMode="External"/><Relationship Id="rId12" Type="http://schemas.openxmlformats.org/officeDocument/2006/relationships/image" Target="../media/image19.jpeg"/><Relationship Id="rId17" Type="http://schemas.openxmlformats.org/officeDocument/2006/relationships/hyperlink" Target="http://commons.wikimedia.org/wiki/File:Klen_v_Albrechticich_(7).jpg" TargetMode="External"/><Relationship Id="rId25" Type="http://schemas.openxmlformats.org/officeDocument/2006/relationships/hyperlink" Target="http://commons.wikimedia.org/wiki/File:Chestnuts.jpg" TargetMode="Externa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hyperlink" Target="http://commons.wikimedia.org/wiki/File:DSC_0072(2).jpg" TargetMode="External"/><Relationship Id="rId24" Type="http://schemas.openxmlformats.org/officeDocument/2006/relationships/image" Target="../media/image25.jpeg"/><Relationship Id="rId5" Type="http://schemas.openxmlformats.org/officeDocument/2006/relationships/hyperlink" Target="http://www.google.cz/imgres?imgurl=http://www.uspza.cz/obrazky5/14-buk_13_big.jpg&amp;imgrefurl=http://www.uspza.cz/index_sub.php?id=10374&amp;usg=__FJ1k1VY3DYAdHC5sKH6XU_4FZvc=&amp;h=364&amp;w=600&amp;sz=56&amp;hl=cs&amp;start=1&amp;zoom=1&amp;itbs=1&amp;tbnid=Czk7YoAWDSq8ZM:&amp;tbnh=82&amp;tbnw=135&amp;prev=/images?q=bukvice+na+buku&amp;hl=cs&amp;gbv=2&amp;tbs=isch:1" TargetMode="External"/><Relationship Id="rId15" Type="http://schemas.openxmlformats.org/officeDocument/2006/relationships/hyperlink" Target="http://commons.wikimedia.org/wiki/File:Hukvaldy,_Hradn%C3%AD_vrch,_bu%C4%8Dina_01.jpg" TargetMode="External"/><Relationship Id="rId23" Type="http://schemas.openxmlformats.org/officeDocument/2006/relationships/hyperlink" Target="http://commons.wikimedia.org/wiki/File:J%C3%ADrovec_ma%C4%8Fal_na_Roosveltov%C4%9B_ulici_v_Brn%C4%9B_(5).JPG" TargetMode="External"/><Relationship Id="rId10" Type="http://schemas.openxmlformats.org/officeDocument/2006/relationships/image" Target="../media/image18.jpeg"/><Relationship Id="rId19" Type="http://schemas.openxmlformats.org/officeDocument/2006/relationships/hyperlink" Target="http://commons.wikimedia.org/wiki/File:Kn%C4%9B%C5%BEick%C3%BD_klen_01.jpg" TargetMode="External"/><Relationship Id="rId4" Type="http://schemas.openxmlformats.org/officeDocument/2006/relationships/image" Target="../media/image15.jpeg"/><Relationship Id="rId9" Type="http://schemas.openxmlformats.org/officeDocument/2006/relationships/hyperlink" Target="http://commons.wikimedia.org/wiki/File:Ortv%C3%ADnovick%C3%A9_duby.jpg" TargetMode="External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hyperlink" Target="http://www.google.cz/imgres?imgurl=http://www.priroda.cz/clanky/foto/modrin-vetve.jpg&amp;imgrefurl=http://www.priroda.cz/detail_foto.php?id1=708&amp;id2=763&amp;usg=__KwvSEWmeJPTS2SpXEGtHJD2QBq8=&amp;h=300&amp;w=398&amp;sz=23&amp;hl=cs&amp;start=11&amp;zoom=1&amp;itbs=1&amp;tbnid=hKNl1fPHLHE_wM:&amp;tbnh=93&amp;tbnw=124&amp;prev=/images?q=mod%C5%99%C3%ADn+opadav%C3%BD&amp;hl=cs&amp;gbv=2&amp;tbs=isch:1" TargetMode="External"/><Relationship Id="rId18" Type="http://schemas.openxmlformats.org/officeDocument/2006/relationships/image" Target="../media/image34.jpeg"/><Relationship Id="rId3" Type="http://schemas.openxmlformats.org/officeDocument/2006/relationships/hyperlink" Target="http://www.google.cz/imgres?imgurl=http://www.uspza.cz/obrazky5/12-jedle2_02_big.jpg&amp;imgrefurl=http://www.uspza.cz/index_sub.php?id=10320&amp;usg=__lNFSI5FDJCJr93tDpwTc0ANyGuY=&amp;h=600&amp;w=461&amp;sz=49&amp;hl=cs&amp;start=1&amp;zoom=1&amp;itbs=1&amp;tbnid=fmo1CX0EewtMbM:&amp;tbnh=135&amp;tbnw=104&amp;prev=/images?q=jedle+b%C4%9Blokor%C3%A1&amp;hl=cs&amp;sa=N&amp;gbv=2&amp;ndsp=20&amp;tbs=isch:1" TargetMode="External"/><Relationship Id="rId21" Type="http://schemas.openxmlformats.org/officeDocument/2006/relationships/hyperlink" Target="http://commons.wikimedia.org/wiki/File:Strom_modrin_kvet.jpg" TargetMode="External"/><Relationship Id="rId7" Type="http://schemas.openxmlformats.org/officeDocument/2006/relationships/hyperlink" Target="http://www.google.cz/imgres?imgurl=http://www.mt.nrcs.usda.gov/technical/ecs/forestry/images/spruce-bh.jpg&amp;imgrefurl=http://www.mt.nrcs.usda.gov/technical/ecs/forestry/spruce-bh.html&amp;usg=__T4jaWgvPFK3R3_UnkVADwluKlXs=&amp;h=326&amp;w=280&amp;sz=25&amp;hl=cs&amp;start=5&amp;zoom=1&amp;itbs=1&amp;tbnid=S_JFIL0HRND2BM:&amp;tbnh=118&amp;tbnw=101&amp;prev=/images?q=smrk&amp;hl=cs&amp;gbv=2&amp;tbs=isch:1" TargetMode="External"/><Relationship Id="rId12" Type="http://schemas.openxmlformats.org/officeDocument/2006/relationships/image" Target="../media/image31.jpeg"/><Relationship Id="rId17" Type="http://schemas.openxmlformats.org/officeDocument/2006/relationships/hyperlink" Target="http://commons.wikimedia.org/wiki/File:Pinus_mugo_nothosubsp._rotundata_cone.jpg" TargetMode="External"/><Relationship Id="rId25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3.jpeg"/><Relationship Id="rId20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hyperlink" Target="http://www.google.cz/imgres?imgurl=http://www.biolib.cz/IMG/GAL/16409.jpg&amp;imgrefurl=http://www.biolib.cz/cz/taxonimage/id16409/&amp;usg=__bdbsIAajW_vbXcwZhjk805_cknc=&amp;h=768&amp;w=576&amp;sz=143&amp;hl=cs&amp;start=36&amp;zoom=1&amp;itbs=1&amp;tbnid=csOb9uku1A3VFM:&amp;tbnh=142&amp;tbnw=107&amp;prev=/images?q=smrk&amp;start=20&amp;hl=cs&amp;sa=N&amp;gbv=2&amp;ndsp=20&amp;tbs=isch:1" TargetMode="External"/><Relationship Id="rId24" Type="http://schemas.openxmlformats.org/officeDocument/2006/relationships/image" Target="../media/image37.jpeg"/><Relationship Id="rId5" Type="http://schemas.openxmlformats.org/officeDocument/2006/relationships/hyperlink" Target="http://www.google.cz/imgres?imgurl=http://www.gardensandplants.com/images/plants/Abies%20alba.jpg&amp;imgrefurl=http://www.gardensandplants.com/uk/plant.aspx?plant_id=7&amp;usg=__Xyaet-hyEZso-jM2t1OJiFnw9jI=&amp;h=450&amp;w=302&amp;sz=36&amp;hl=cs&amp;start=26&amp;zoom=1&amp;itbs=1&amp;tbnid=vUxjmUU17g107M:&amp;tbnh=127&amp;tbnw=85&amp;prev=/images?q=jedle+b%C4%9Blokor%C3%A1&amp;start=20&amp;hl=cs&amp;sa=N&amp;gbv=2&amp;ndsp=20&amp;tbs=isch:1" TargetMode="External"/><Relationship Id="rId15" Type="http://schemas.openxmlformats.org/officeDocument/2006/relationships/hyperlink" Target="http://commons.wikimedia.org/wiki/File:Borovice_u_Ko%C5%A1in%C3%A1%C5%99e_-_pohled_od_JV.jpg" TargetMode="External"/><Relationship Id="rId23" Type="http://schemas.openxmlformats.org/officeDocument/2006/relationships/hyperlink" Target="http://commons.wikimedia.org/wiki/File:PP_Nad_Ml%C3%BDnem_-_mod%C5%99%C3%ADn_opadav%C3%BD.jpg" TargetMode="External"/><Relationship Id="rId10" Type="http://schemas.openxmlformats.org/officeDocument/2006/relationships/image" Target="../media/image30.jpeg"/><Relationship Id="rId19" Type="http://schemas.openxmlformats.org/officeDocument/2006/relationships/hyperlink" Target="http://commons.wikimedia.org/wiki/File:Borovicov%C3%A1_%C5%A1i%C5%A1ka.jpg" TargetMode="External"/><Relationship Id="rId4" Type="http://schemas.openxmlformats.org/officeDocument/2006/relationships/image" Target="../media/image27.jpeg"/><Relationship Id="rId9" Type="http://schemas.openxmlformats.org/officeDocument/2006/relationships/hyperlink" Target="http://www.google.cz/imgres?imgurl=http://www.biolib.cz/IMG/GAL/18438.jpg&amp;imgrefurl=http://www.biolib.cz/cz/taxonimage/id18438/&amp;usg=__96dZ2t49LaNapqiERvcu-E55CmA=&amp;h=800&amp;w=600&amp;sz=165&amp;hl=cs&amp;start=3&amp;zoom=1&amp;itbs=1&amp;tbnid=S0qNjxvhfIygqM:&amp;tbnh=143&amp;tbnw=107&amp;prev=/images?q=smrk&amp;hl=cs&amp;sa=N&amp;gbv=2&amp;ndsp=20&amp;tbs=isch:1" TargetMode="External"/><Relationship Id="rId14" Type="http://schemas.openxmlformats.org/officeDocument/2006/relationships/image" Target="../media/image32.jpeg"/><Relationship Id="rId22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87166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Předmět:Prvouka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Ročník: 1.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Tématický celek: Podzim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mtClean="0">
                <a:solidFill>
                  <a:srgbClr val="083763"/>
                </a:solidFill>
                <a:latin typeface="Arial" charset="0"/>
                <a:cs typeface="Arial" charset="0"/>
              </a:rPr>
              <a:t>Autor prezentace</a:t>
            </a:r>
            <a:r>
              <a:rPr lang="cs-CZ" smtClean="0"/>
              <a:t>:</a:t>
            </a:r>
            <a:r>
              <a:rPr lang="cs-CZ" smtClean="0">
                <a:latin typeface="Arial" charset="0"/>
              </a:rPr>
              <a:t> Mgr. Irena Valošková</a:t>
            </a:r>
          </a:p>
          <a:p>
            <a:pPr algn="l" eaLnBrk="1" hangingPunct="1">
              <a:lnSpc>
                <a:spcPct val="90000"/>
              </a:lnSpc>
            </a:pPr>
            <a:endParaRPr lang="cs-CZ" smtClean="0"/>
          </a:p>
        </p:txBody>
      </p:sp>
      <p:sp>
        <p:nvSpPr>
          <p:cNvPr id="15362" name="Zástupný symbol pro datum 4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5.11.2010</a:t>
            </a:r>
            <a:endParaRPr lang="cs-CZ" dirty="0"/>
          </a:p>
        </p:txBody>
      </p:sp>
      <p:sp>
        <p:nvSpPr>
          <p:cNvPr id="15363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/>
              <a:t>EU do </a:t>
            </a:r>
            <a:r>
              <a:rPr lang="cs-CZ" dirty="0" smtClean="0"/>
              <a:t>škol – šablona V/2 Inovace a zkvalitnění výuky 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D21F2D-1354-4B79-A6B9-CE746BB439C6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930400"/>
          </a:xfrm>
        </p:spPr>
        <p:txBody>
          <a:bodyPr/>
          <a:lstStyle/>
          <a:p>
            <a:pPr algn="ctr" eaLnBrk="1" hangingPunct="1"/>
            <a:r>
              <a:rPr lang="cs-CZ" smtClean="0">
                <a:latin typeface="Arial" charset="0"/>
              </a:rPr>
              <a:t>PODZIM </a:t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na zahradě a v lese</a:t>
            </a:r>
          </a:p>
        </p:txBody>
      </p:sp>
      <p:sp>
        <p:nvSpPr>
          <p:cNvPr id="16386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74D218-BD7B-41C4-9D70-F50D116BA339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25.1.2013</a:t>
            </a:fld>
            <a:endParaRPr lang="cs-CZ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8B691C-558A-4299-A96C-EFF9BA7173E7}" type="slidenum">
              <a:rPr lang="cs-CZ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437"/>
          </a:xfrm>
        </p:spPr>
        <p:txBody>
          <a:bodyPr/>
          <a:lstStyle/>
          <a:p>
            <a:pPr eaLnBrk="1" hangingPunct="1"/>
            <a:r>
              <a:rPr lang="cs-CZ" sz="3600" smtClean="0">
                <a:latin typeface="Arial" charset="0"/>
              </a:rPr>
              <a:t>1. Ovocné stromy</a:t>
            </a: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914400" y="1052513"/>
            <a:ext cx="790575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>
                <a:latin typeface="Arial" charset="0"/>
              </a:rPr>
              <a:t>Jabloň</a:t>
            </a: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latin typeface="Arial" charset="0"/>
              </a:rPr>
              <a:t>Hrušeň</a:t>
            </a: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latin typeface="Arial" charset="0"/>
              </a:rPr>
              <a:t>Švestka</a:t>
            </a: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latin typeface="Arial" charset="0"/>
              </a:rPr>
              <a:t>Třešeň</a:t>
            </a:r>
          </a:p>
          <a:p>
            <a:pPr eaLnBrk="1" hangingPunct="1">
              <a:lnSpc>
                <a:spcPct val="90000"/>
              </a:lnSpc>
            </a:pPr>
            <a:endParaRPr lang="cs-CZ" smtClean="0">
              <a:latin typeface="Arial" charset="0"/>
            </a:endParaRPr>
          </a:p>
        </p:txBody>
      </p:sp>
      <p:pic>
        <p:nvPicPr>
          <p:cNvPr id="25615" name="Picture 15" descr="61_f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4663" y="2420938"/>
            <a:ext cx="11049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48" name="Picture 48" descr="11495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00338" y="5589588"/>
            <a:ext cx="1439862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23" descr="120px-Slivo%C5%88_%C5%A1vestka%2C_plum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00338" y="4071938"/>
            <a:ext cx="1366837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25" descr="120px-%C5%A0pendl%C3%ADk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427538" y="4076700"/>
            <a:ext cx="13589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Picture 34" descr="90px-Jablka_%287%29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771775" y="1125538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Picture 37" descr="90px-Jablka_%2819%29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356100" y="1052513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Picture 20" descr="90px-Hru%C5%A1e%C5%88_pod_Oborou3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156325" y="2565400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8" name="Picture 22" descr="120px-T%C5%99e%C5%A1n%C4%9B_chrupky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572000" y="5734050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0" name="Picture 24" descr="120px-Prunus_c1">
            <a:hlinkClick r:id="rId19"/>
          </p:cNvPr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6227763" y="5661025"/>
            <a:ext cx="11430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2" name="Picture 26" descr="120px-Prunus_in_bloom">
            <a:hlinkClick r:id="rId21"/>
          </p:cNvPr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156325" y="4076700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4" name="Picture 28" descr="87px-Honsa%2C_Jan_-_Rozkvetla_jablon">
            <a:hlinkClick r:id="rId23"/>
          </p:cNvPr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6084888" y="1052513"/>
            <a:ext cx="8286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86" name="Picture 30" descr="120px-Forelle_pear_01">
            <a:hlinkClick r:id="rId25"/>
          </p:cNvPr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2555875" y="2708275"/>
            <a:ext cx="114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256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5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2.Listnaté stromy</a:t>
            </a:r>
            <a:r>
              <a:rPr lang="cs-CZ" sz="3600" smtClean="0"/>
              <a:t> </a:t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xfrm>
            <a:off x="395288" y="836613"/>
            <a:ext cx="8291512" cy="5688012"/>
          </a:xfrm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Dub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Buk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Javor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Jírovec maďal(kaštan)</a:t>
            </a:r>
          </a:p>
          <a:p>
            <a:pPr eaLnBrk="1" hangingPunct="1"/>
            <a:endParaRPr lang="cs-CZ" smtClean="0">
              <a:latin typeface="Arial" charset="0"/>
            </a:endParaRPr>
          </a:p>
        </p:txBody>
      </p:sp>
      <p:pic>
        <p:nvPicPr>
          <p:cNvPr id="27653" name="Picture 5" descr="3820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908050"/>
            <a:ext cx="13335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Picture 25" descr="14-buk_13_bi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68538" y="2420938"/>
            <a:ext cx="128587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93" name="Picture 45" descr="250px-Kasztan_oo002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24300" y="5300663"/>
            <a:ext cx="1366838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17" descr="88px-Ortv%C3%ADnovick%C3%A9_duby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80063" y="620713"/>
            <a:ext cx="83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3" name="Picture 19" descr="120px-DSC_0072%282%29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95738" y="1052513"/>
            <a:ext cx="1143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5" name="Picture 21" descr="90px-Buk_lesn%C3%AD_%C4%8Dervenolist%C3%BD%2C_zahrada_mate%C5%99sk%C3%A9_%C5%A1koly%2C_%C4%8Cesk%C3%BD_T%C4%9B%C5%A1%C3%ADn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651500" y="2205038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7" name="Picture 23" descr="120px-Hukvaldy%2C_Hradn%C3%AD_vrch%2C_bu%C4%8Dina_01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924300" y="2349500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9" name="Picture 25" descr="120px-Klen_v_Albrechticich_%287%29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268538" y="3644900"/>
            <a:ext cx="11430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1" name="Picture 27" descr="94px-Kn%C4%9B%C5%BEick%C3%BD_klen_01">
            <a:hlinkClick r:id="rId19"/>
          </p:cNvPr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580063" y="3716338"/>
            <a:ext cx="8953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3" name="Picture 29" descr="120px-Javor_ml%C3%A9%C4%8D_spadl%C3%BD_list">
            <a:hlinkClick r:id="rId21"/>
          </p:cNvPr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3924300" y="3716338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5" name="Picture 31" descr="120px-J%C3%ADrovec_ma%C4%8Fal_na_Roosveltov%C4%9B_ulici_v_Brn%C4%9B_%285%29">
            <a:hlinkClick r:id="rId23"/>
          </p:cNvPr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5580063" y="5300663"/>
            <a:ext cx="1143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7" name="Picture 33" descr="120px-Chestnuts">
            <a:hlinkClick r:id="rId25"/>
          </p:cNvPr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2268538" y="5373688"/>
            <a:ext cx="11430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7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900113" y="274638"/>
            <a:ext cx="7786687" cy="850900"/>
          </a:xfrm>
        </p:spPr>
        <p:txBody>
          <a:bodyPr/>
          <a:lstStyle/>
          <a:p>
            <a:pPr eaLnBrk="1" hangingPunct="1"/>
            <a:r>
              <a:rPr lang="cs-CZ" smtClean="0"/>
              <a:t>3. Jehličnaté stromy </a:t>
            </a:r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468313" y="981075"/>
            <a:ext cx="8362950" cy="5545138"/>
          </a:xfrm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Borovice 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Jedle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Smrk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Modřín</a:t>
            </a:r>
          </a:p>
        </p:txBody>
      </p:sp>
      <p:pic>
        <p:nvPicPr>
          <p:cNvPr id="29716" name="Picture 20" descr="12-jedle2_02_bi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2349500"/>
            <a:ext cx="9906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0" name="Picture 24" descr="Abies%2520alba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2420938"/>
            <a:ext cx="1001713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2" name="Picture 26" descr="spruce-bh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4525" y="4149725"/>
            <a:ext cx="9620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4" name="Picture 28" descr="18438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95513" y="4005263"/>
            <a:ext cx="10191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6" name="Picture 30" descr="16409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635375" y="4005263"/>
            <a:ext cx="101917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36" name="Picture 40" descr="modrin-vetve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635375" y="5661025"/>
            <a:ext cx="11811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3" name="Picture 21" descr="90px-Borovice_u_Ko%C5%A1in%C3%A1%C5%99e_-_pohled_od_JV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5795963" y="1052513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6" name="Picture 24" descr="120px-Pinus_mugo_nothosubsp">
            <a:hlinkClick r:id="rId17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339975" y="1125538"/>
            <a:ext cx="1143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0" name="Picture 28" descr="90px-Borovicov%C3%A1_%C5%A1i%C5%A1ka">
            <a:hlinkClick r:id="rId19"/>
          </p:cNvPr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851275" y="1052513"/>
            <a:ext cx="857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2" name="Picture 30" descr="108px-Strom_modrin_kvet">
            <a:hlinkClick r:id="rId21"/>
          </p:cNvPr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268538" y="5516563"/>
            <a:ext cx="102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4" name="Picture 32" descr="80px-PP_Nad_Ml%C3%BDnem_-_mod%C5%99%C3%ADn_opadav%C3%BD">
            <a:hlinkClick r:id="rId23"/>
          </p:cNvPr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5724525" y="5445125"/>
            <a:ext cx="76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8" name="Picture 16" descr="ANd9GcSwaRW3hUCldf77AxyjNWYPfsjAVpAFLMoUjGiCqbW6PUduTi7YCw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3492500" y="2492375"/>
            <a:ext cx="1439863" cy="1077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3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Přehled </a:t>
            </a:r>
            <a:r>
              <a:rPr lang="cs-CZ" smtClean="0"/>
              <a:t> zdrojů a odkazů</a:t>
            </a:r>
          </a:p>
        </p:txBody>
      </p:sp>
      <p:sp>
        <p:nvSpPr>
          <p:cNvPr id="18434" name="Zástupný symbol pro datum 3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131CC1-4D70-4353-A2DC-1DD5EB89E08A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25.1.2013</a:t>
            </a:fld>
            <a:endParaRPr lang="cs-CZ"/>
          </a:p>
        </p:txBody>
      </p:sp>
      <p:sp>
        <p:nvSpPr>
          <p:cNvPr id="1843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3A1FCA-22A4-45C1-99D8-494A99440C5D}" type="slidenum">
              <a:rPr lang="cs-CZ"/>
              <a:pPr>
                <a:defRPr/>
              </a:pPr>
              <a:t>6</a:t>
            </a:fld>
            <a:endParaRPr lang="cs-CZ"/>
          </a:p>
        </p:txBody>
      </p:sp>
      <p:sp>
        <p:nvSpPr>
          <p:cNvPr id="25605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800" smtClean="0">
                <a:latin typeface="Arial" charset="0"/>
              </a:rPr>
              <a:t>Veškeré obrázky a kliparty byly použity z knihovny Microsoft Office PowerPoint</a:t>
            </a:r>
          </a:p>
          <a:p>
            <a:r>
              <a:rPr lang="cs-CZ" sz="1800" smtClean="0">
                <a:latin typeface="Arial" charset="0"/>
              </a:rPr>
              <a:t>Učebnice  1. třídy Člověk a jeho svět, nakladatelství Didaktis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478</TotalTime>
  <Words>105</Words>
  <Application>Microsoft Office PowerPoint</Application>
  <PresentationFormat>On-screen Show (4:3)</PresentationFormat>
  <Paragraphs>56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6</vt:i4>
      </vt:variant>
    </vt:vector>
  </HeadingPairs>
  <TitlesOfParts>
    <vt:vector size="16" baseType="lpstr">
      <vt:lpstr>Arial</vt:lpstr>
      <vt:lpstr>Franklin Gothic Book</vt:lpstr>
      <vt:lpstr>Perpetua</vt:lpstr>
      <vt:lpstr>Wingdings 2</vt:lpstr>
      <vt:lpstr>Calibri</vt:lpstr>
      <vt:lpstr>Jmění</vt:lpstr>
      <vt:lpstr>Jmění</vt:lpstr>
      <vt:lpstr>Jmění</vt:lpstr>
      <vt:lpstr>Jmění</vt:lpstr>
      <vt:lpstr>Jmění</vt:lpstr>
      <vt:lpstr>Základní škola a mateřská škola Staré Město   Interaktivní škola pro žáka 21.století</vt:lpstr>
      <vt:lpstr>PODZIM  na zahradě a v lese</vt:lpstr>
      <vt:lpstr>1. Ovocné stromy</vt:lpstr>
      <vt:lpstr>2.Listnaté stromy  </vt:lpstr>
      <vt:lpstr>3. Jehličnaté stromy </vt:lpstr>
      <vt:lpstr>Přehled 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irenakoci</cp:lastModifiedBy>
  <cp:revision>21</cp:revision>
  <dcterms:created xsi:type="dcterms:W3CDTF">2010-07-04T09:26:34Z</dcterms:created>
  <dcterms:modified xsi:type="dcterms:W3CDTF">2013-01-25T18:06:37Z</dcterms:modified>
</cp:coreProperties>
</file>