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3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1" r:id="rId16"/>
    <p:sldId id="282" r:id="rId17"/>
    <p:sldId id="274" r:id="rId18"/>
    <p:sldId id="279" r:id="rId19"/>
    <p:sldId id="276" r:id="rId20"/>
    <p:sldId id="278" r:id="rId21"/>
    <p:sldId id="275" r:id="rId22"/>
    <p:sldId id="28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1399"/>
    <a:srgbClr val="0D1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9" autoAdjust="0"/>
    <p:restoredTop sz="94660"/>
  </p:normalViewPr>
  <p:slideViewPr>
    <p:cSldViewPr>
      <p:cViewPr varScale="1">
        <p:scale>
          <a:sx n="65" d="100"/>
          <a:sy n="65" d="100"/>
        </p:scale>
        <p:origin x="-15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stavy.cz/gargamel/obrazek-17747.jpg/" TargetMode="External"/><Relationship Id="rId2" Type="http://schemas.openxmlformats.org/officeDocument/2006/relationships/hyperlink" Target="http://www.tradicnirecepty.cz/gulas/recept-hovezi-gulas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efl-lessons.blogspot.com/2012/03/athletics.html" TargetMode="External"/><Relationship Id="rId5" Type="http://schemas.openxmlformats.org/officeDocument/2006/relationships/hyperlink" Target="http://www.wildafrica.cz/cs/fotogalerie/gepard-kapsky/" TargetMode="External"/><Relationship Id="rId4" Type="http://schemas.openxmlformats.org/officeDocument/2006/relationships/hyperlink" Target="http://zviratasos.blog.cz/1111/goril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858838"/>
            <a:ext cx="850423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84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2374" y="764704"/>
            <a:ext cx="263565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65606" y="764704"/>
            <a:ext cx="263886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6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8837" y="836712"/>
            <a:ext cx="508985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gy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78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2374" y="764704"/>
            <a:ext cx="263565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45382" y="764704"/>
            <a:ext cx="2879313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63688" y="836712"/>
            <a:ext cx="533030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gu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07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2374" y="764704"/>
            <a:ext cx="263565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89839" y="764704"/>
            <a:ext cx="2390399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38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51720" y="620688"/>
            <a:ext cx="4841389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r>
              <a:rPr lang="cs-CZ" sz="344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82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2374" y="764704"/>
            <a:ext cx="263565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65607" y="764704"/>
            <a:ext cx="263886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342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620688"/>
            <a:ext cx="508985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r>
              <a:rPr lang="cs-CZ" sz="344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43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2374" y="764704"/>
            <a:ext cx="263565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89840" y="764704"/>
            <a:ext cx="239039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23728" y="476672"/>
            <a:ext cx="4841389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ge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8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52736"/>
            <a:ext cx="4608512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673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tradicnirecepty.cz/jidla/hovezi-gula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4" y="1196752"/>
            <a:ext cx="5031705" cy="393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74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postavy.cz/obrazky/gargamel-177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72816"/>
            <a:ext cx="523875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7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928688"/>
            <a:ext cx="6667500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0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7"/>
          <a:stretch/>
        </p:blipFill>
        <p:spPr bwMode="auto">
          <a:xfrm>
            <a:off x="395536" y="447675"/>
            <a:ext cx="8223609" cy="596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63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766677" y="908720"/>
            <a:ext cx="427713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gy</a:t>
            </a:r>
            <a:endParaRPr lang="cs-CZ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361950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29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738497" y="2132856"/>
            <a:ext cx="4477508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gu</a:t>
            </a:r>
            <a:endParaRPr lang="cs-CZ" sz="32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8" name="Picture 2" descr="http://www.tradicnirecepty.cz/jidla/hovezi-gu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97" y="1196752"/>
            <a:ext cx="3810000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25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355" y="2190594"/>
            <a:ext cx="4070345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ga</a:t>
            </a:r>
            <a:endParaRPr lang="cs-CZ" sz="3200" b="1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194" name="Picture 2" descr="http://www.postavy.cz/obrazky/gargamel-177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2656"/>
            <a:ext cx="523875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1" y="2129941"/>
            <a:ext cx="427713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5" t="9060" r="21898" b="9834"/>
          <a:stretch/>
        </p:blipFill>
        <p:spPr bwMode="auto">
          <a:xfrm>
            <a:off x="4456644" y="188640"/>
            <a:ext cx="4380272" cy="4055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483768" y="2198880"/>
            <a:ext cx="4070345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ge</a:t>
            </a:r>
            <a:endParaRPr lang="cs-CZ" sz="3200" b="1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7" t="26747"/>
          <a:stretch/>
        </p:blipFill>
        <p:spPr bwMode="auto">
          <a:xfrm>
            <a:off x="1756657" y="404664"/>
            <a:ext cx="5524566" cy="2934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31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543800" cy="3312368"/>
          </a:xfrm>
        </p:spPr>
        <p:txBody>
          <a:bodyPr/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Zdroj: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hlinkClick r:id="rId2"/>
              </a:rPr>
              <a:t>http://www.tradicnirecepty.cz/gulas/recept-hovezi-gulas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3"/>
              </a:rPr>
              <a:t>http://www.postavy.cz/gargamel/obrazek-17747.jpg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4"/>
              </a:rPr>
              <a:t>http://zviratasos.blog.cz/1111/gorila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hlinkClick r:id="rId5"/>
              </a:rPr>
              <a:t>http</a:t>
            </a:r>
            <a:r>
              <a:rPr lang="cs-CZ" sz="1200" dirty="0">
                <a:hlinkClick r:id="rId5"/>
              </a:rPr>
              <a:t>://www.wildafrica.cz/cs/fotogalerie/gepard-kapsky/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6"/>
              </a:rPr>
              <a:t>http://efl-lessons.blogspot.com/2012/03/athletics.html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>
                <a:latin typeface="Arial" pitchFamily="34" charset="0"/>
                <a:cs typeface="Arial" pitchFamily="34" charset="0"/>
              </a:rPr>
            </a:b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5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167</TotalTime>
  <Words>22</Words>
  <Application>Microsoft Office PowerPoint</Application>
  <PresentationFormat>Předvádění na obrazovce (4:3)</PresentationFormat>
  <Paragraphs>21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Zdroj: http://www.tradicnirecepty.cz/gulas/recept-hovezi-gulas/ http://www.postavy.cz/gargamel/obrazek-17747.jpg/ http://zviratasos.blog.cz/1111/gorila http://www.wildafrica.cz/cs/fotogalerie/gepard-kapsky/ http://efl-lessons.blogspot.com/2012/03/athletics.html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Štefan Klíma</cp:lastModifiedBy>
  <cp:revision>25</cp:revision>
  <dcterms:modified xsi:type="dcterms:W3CDTF">2012-06-25T21:13:15Z</dcterms:modified>
</cp:coreProperties>
</file>