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83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81" r:id="rId16"/>
    <p:sldId id="282" r:id="rId17"/>
    <p:sldId id="274" r:id="rId18"/>
    <p:sldId id="279" r:id="rId19"/>
    <p:sldId id="276" r:id="rId20"/>
    <p:sldId id="278" r:id="rId21"/>
    <p:sldId id="275" r:id="rId22"/>
    <p:sldId id="28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1399"/>
    <a:srgbClr val="0D12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19" autoAdjust="0"/>
    <p:restoredTop sz="94660"/>
  </p:normalViewPr>
  <p:slideViewPr>
    <p:cSldViewPr>
      <p:cViewPr varScale="1">
        <p:scale>
          <a:sx n="65" d="100"/>
          <a:sy n="65" d="100"/>
        </p:scale>
        <p:origin x="-156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4" d="100"/>
        <a:sy n="44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dadafoto.webzdarma.cz/zver_husy_kachny_domaci.htm" TargetMode="External"/><Relationship Id="rId2" Type="http://schemas.openxmlformats.org/officeDocument/2006/relationships/hyperlink" Target="http://monickanemcova.blog.cz/0703/hyeny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novinky.cz/veda-skoly/historie/221258-pred-30-lety-se-na-televizni-obrazovce-objevily-postavy-ju-a-hele.html" TargetMode="External"/><Relationship Id="rId5" Type="http://schemas.openxmlformats.org/officeDocument/2006/relationships/hyperlink" Target="http://hokej.cz/index.php?lng=CZ&amp;webid=499&amp;id=48256&amp;view=clanek" TargetMode="External"/><Relationship Id="rId4" Type="http://schemas.openxmlformats.org/officeDocument/2006/relationships/hyperlink" Target="http://hasicicastolovice.webnode.cz/products/cas-32-s3r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88" y="858838"/>
            <a:ext cx="8504237" cy="513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3201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65606" y="764704"/>
            <a:ext cx="26388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768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7009" y="836712"/>
            <a:ext cx="5333511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hy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9788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45382" y="764704"/>
            <a:ext cx="287931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0248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41860" y="836712"/>
            <a:ext cx="5573962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hu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076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9839" y="764704"/>
            <a:ext cx="2390399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381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9892" y="620688"/>
            <a:ext cx="5085045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</a:t>
            </a:r>
            <a:r>
              <a:rPr lang="cs-CZ" sz="344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9582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65607" y="764704"/>
            <a:ext cx="26388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342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85876" y="620688"/>
            <a:ext cx="5333511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</a:t>
            </a:r>
            <a:r>
              <a:rPr lang="cs-CZ" sz="34400" b="1" cap="none" spc="0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6243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9840" y="764704"/>
            <a:ext cx="239039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5597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900" y="476672"/>
            <a:ext cx="5085045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6825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0" y="928688"/>
            <a:ext cx="6667500" cy="500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673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75" y="571500"/>
            <a:ext cx="809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1741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http://files.hasicicastolovice.webnode.cz/system_preview_detail_200000250-a095da18f5/hasi%C4%8Di%20205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24744"/>
            <a:ext cx="6423197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775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5791150" cy="3852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6028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9058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1635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65688" y="908720"/>
            <a:ext cx="4479110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hy</a:t>
            </a:r>
            <a:endParaRPr lang="cs-CZ" sz="32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75" r="22792"/>
          <a:stretch/>
        </p:blipFill>
        <p:spPr bwMode="auto">
          <a:xfrm>
            <a:off x="179512" y="662870"/>
            <a:ext cx="3849329" cy="500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6291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00199" y="1159419"/>
            <a:ext cx="4679486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hu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86" r="27048" b="7291"/>
          <a:stretch/>
        </p:blipFill>
        <p:spPr bwMode="auto">
          <a:xfrm>
            <a:off x="210361" y="764704"/>
            <a:ext cx="4409768" cy="5298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3256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83634" y="2190594"/>
            <a:ext cx="4272323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</a:t>
            </a:r>
            <a:endParaRPr lang="cs-CZ" sz="3200" b="1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8196" name="Picture 4" descr="http://files.hasicicastolovice.webnode.cz/system_preview_detail_200000250-a095da18f5/hasi%C4%8Di%20205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8689" y="692696"/>
            <a:ext cx="4286250" cy="321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283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8522" y="2129941"/>
            <a:ext cx="4479110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</a:t>
            </a:r>
            <a:endParaRPr lang="cs-CZ" sz="32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764704"/>
            <a:ext cx="4381500" cy="291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6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46617" y="2196171"/>
            <a:ext cx="4272323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</a:t>
            </a:r>
            <a:endParaRPr lang="cs-CZ" sz="3200" b="1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65" t="22838"/>
          <a:stretch/>
        </p:blipFill>
        <p:spPr bwMode="auto">
          <a:xfrm>
            <a:off x="3851920" y="404665"/>
            <a:ext cx="4947340" cy="3104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4319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543800" cy="3312368"/>
          </a:xfrm>
        </p:spPr>
        <p:txBody>
          <a:bodyPr/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Zdroj:</a:t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 smtClean="0"/>
              <a:t> </a:t>
            </a:r>
            <a:br>
              <a:rPr lang="cs-CZ" sz="1200" dirty="0" smtClean="0"/>
            </a:b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monickanemcova.blog.cz/0703/hyeny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cdadafoto.webzdarma.cz/zver_husy_kachny_domaci.htm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hlinkClick r:id="rId4"/>
              </a:rPr>
              <a:t>http://hasicicastolovice.webnode.cz/products/cas-32-s3r1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hokej.cz/index.php?lng=CZ&amp;webid=499&amp;id=48256&amp;view=clanek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6"/>
              </a:rPr>
              <a:t>http://www.novinky.cz/veda-skoly/historie/221258-pred-30-lety-se-na-televizni-obrazovce-objevily-postavy-ju-a-hele.html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155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204</TotalTime>
  <Words>22</Words>
  <Application>Microsoft Office PowerPoint</Application>
  <PresentationFormat>Předvádění na obrazovce (4:3)</PresentationFormat>
  <Paragraphs>21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Zdroj:   http://monickanemcova.blog.cz/0703/hyeny  http://cdadafoto.webzdarma.cz/zver_husy_kachny_domaci.htm  http://hasicicastolovice.webnode.cz/products/cas-32-s3r1/  http://hokej.cz/index.php?lng=CZ&amp;webid=499&amp;id=48256&amp;view=clanek  http://www.novinky.cz/veda-skoly/historie/221258-pred-30-lety-se-na-televizni-obrazovce-objevily-postavy-ju-a-hele.html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Štefan Klíma</cp:lastModifiedBy>
  <cp:revision>28</cp:revision>
  <dcterms:modified xsi:type="dcterms:W3CDTF">2012-06-25T21:12:45Z</dcterms:modified>
</cp:coreProperties>
</file>