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3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81" r:id="rId16"/>
    <p:sldId id="282" r:id="rId17"/>
    <p:sldId id="274" r:id="rId18"/>
    <p:sldId id="279" r:id="rId19"/>
    <p:sldId id="276" r:id="rId20"/>
    <p:sldId id="278" r:id="rId21"/>
    <p:sldId id="275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19" autoAdjust="0"/>
    <p:restoredTop sz="94660"/>
  </p:normalViewPr>
  <p:slideViewPr>
    <p:cSldViewPr>
      <p:cViewPr varScale="1">
        <p:scale>
          <a:sx n="65" d="100"/>
          <a:sy n="65" d="100"/>
        </p:scale>
        <p:origin x="-156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ipart.dk.co.uk/161/az/Easter/Chicks" TargetMode="External"/><Relationship Id="rId2" Type="http://schemas.openxmlformats.org/officeDocument/2006/relationships/hyperlink" Target="http://www.receptyonline.cz/kiwi-aktinidie-cinska--1293.htm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moje-akvarium.net/technika.php" TargetMode="External"/><Relationship Id="rId5" Type="http://schemas.openxmlformats.org/officeDocument/2006/relationships/hyperlink" Target="http://www.detska-kola.cz/" TargetMode="External"/><Relationship Id="rId4" Type="http://schemas.openxmlformats.org/officeDocument/2006/relationships/hyperlink" Target="http://www.luxurymag.cz/novinky/237/znackove-kabelky-guess-coccinelle-ghibli-louis-vuitton-prada-a-gucc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858838"/>
            <a:ext cx="8504237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412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8529" y="764704"/>
            <a:ext cx="165301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63411" y="1628800"/>
            <a:ext cx="43476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ki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78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45382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24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50261" y="1628800"/>
            <a:ext cx="557396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7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39" y="764704"/>
            <a:ext cx="239039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381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4719" y="1628800"/>
            <a:ext cx="5085045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r>
              <a:rPr lang="cs-CZ" sz="34400" b="1" cap="none" spc="0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582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42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0487" y="1628800"/>
            <a:ext cx="533351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r>
              <a:rPr lang="cs-CZ" sz="34400" b="1" cap="none" spc="0" dirty="0" err="1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243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ý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59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0487" y="1628800"/>
            <a:ext cx="533351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ký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825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receptyonline.cz/data/pics/encyklopedie-ovoce-exoticke/kiwi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80728"/>
            <a:ext cx="547260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673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clipart.dk.co.uk/DKImages/easter/image_easter002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24744"/>
            <a:ext cx="6618276" cy="4250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174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luxurymag.cz/assets/clanky/2009-01/clanek00237/upload/photo/kabelky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12776"/>
            <a:ext cx="7384557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77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detska-kola.cz/nabidka/20/1/img_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7620000" cy="509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602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moje-akvarium.net/pic/technika/kyb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052736"/>
            <a:ext cx="4448175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163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76056" y="908720"/>
            <a:ext cx="365837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ki</a:t>
            </a:r>
            <a:endParaRPr lang="cs-CZ" sz="32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www.receptyonline.cz/data/pics/encyklopedie-ovoce-exoticke/kiwi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025"/>
          <a:stretch/>
        </p:blipFill>
        <p:spPr bwMode="auto">
          <a:xfrm>
            <a:off x="-12138" y="1110955"/>
            <a:ext cx="5088194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291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37508" y="2132856"/>
            <a:ext cx="4679486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ku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www.clipart.dk.co.uk/DKImages/easter/image_easter00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782" r="20930"/>
          <a:stretch/>
        </p:blipFill>
        <p:spPr bwMode="auto">
          <a:xfrm>
            <a:off x="251520" y="1412776"/>
            <a:ext cx="4188542" cy="4250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25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luxurymag.cz/assets/clanky/2009-01/clanek00237/upload/photo/kabelky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4938"/>
            <a:ext cx="519654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87824" y="2367096"/>
            <a:ext cx="427232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</a:t>
            </a:r>
            <a:endParaRPr lang="cs-CZ" sz="3200" b="1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83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8523" y="2129941"/>
            <a:ext cx="4479110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</a:t>
            </a:r>
            <a:endParaRPr lang="cs-CZ" sz="32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www.detska-kola.cz/nabidka/20/1/img_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6632"/>
            <a:ext cx="516842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384155" y="2198881"/>
            <a:ext cx="4479111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ký</a:t>
            </a:r>
            <a:endParaRPr lang="cs-CZ" sz="3200" b="1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moje-akvarium.net/pic/technika/kyb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4204643" cy="4501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31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543800" cy="3312368"/>
          </a:xfrm>
        </p:spPr>
        <p:txBody>
          <a:bodyPr/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Zdroj:</a:t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hlinkClick r:id="rId2"/>
              </a:rPr>
              <a:t>http://www.receptyonline.cz/kiwi-aktinidie-cinska--</a:t>
            </a:r>
            <a:r>
              <a:rPr lang="cs-CZ" sz="1200" dirty="0" smtClean="0">
                <a:hlinkClick r:id="rId2"/>
              </a:rPr>
              <a:t>1293.html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www.clipart.dk.co.uk/161/az/Easter/Chicks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4"/>
              </a:rPr>
              <a:t>http://www.luxurymag.cz/novinky/237/znackove-kabelky-guess-coccinelle-ghibli-louis-vuitton-prada-a-gucci/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5"/>
              </a:rPr>
              <a:t>http://www.detska-kola.cz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moje-akvarium.net/technika.php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5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111</TotalTime>
  <Words>22</Words>
  <Application>Microsoft Office PowerPoint</Application>
  <PresentationFormat>Předvádění na obrazovce (4:3)</PresentationFormat>
  <Paragraphs>21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 http://www.receptyonline.cz/kiwi-aktinidie-cinska--1293.html http://www.clipart.dk.co.uk/161/az/Easter/Chicks http://www.luxurymag.cz/novinky/237/znackove-kabelky-guess-coccinelle-ghibli-louis-vuitton-prada-a-gucci/ http://www.detska-kola.cz/ http://moje-akvarium.net/technika.php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17</cp:revision>
  <dcterms:modified xsi:type="dcterms:W3CDTF">2012-06-25T21:10:30Z</dcterms:modified>
</cp:coreProperties>
</file>