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6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VY_32_INOVACE_16_Španělsko pod vládou Habsburků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Španělsko pod vládou Habsburků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7.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VY_32_INOVACE_16_Španělsko pod vládou Habsburků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7.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Španělsko pod vládou Habsburků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0197620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29524756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</a:t>
                      </a:r>
                      <a:r>
                        <a:rPr lang="cs-CZ" baseline="0" smtClean="0"/>
                        <a:t>snímek </a:t>
                      </a:r>
                      <a:r>
                        <a:rPr lang="cs-CZ" baseline="0" smtClean="0"/>
                        <a:t>10)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dirty="0" smtClean="0"/>
              <a:t>Španělsko pod vládou Habsburků</a:t>
            </a:r>
            <a:endParaRPr lang="cs-CZ" sz="8000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V 16. století se Španělsko pod vládou Habsburků </a:t>
            </a:r>
            <a:r>
              <a:rPr lang="cs-CZ" b="1" dirty="0" smtClean="0"/>
              <a:t>stalo </a:t>
            </a:r>
            <a:r>
              <a:rPr lang="cs-CZ" b="1" dirty="0"/>
              <a:t>nejmocnější zemí západní a střední </a:t>
            </a:r>
            <a:r>
              <a:rPr lang="cs-CZ" b="1" dirty="0" smtClean="0"/>
              <a:t>Evropy</a:t>
            </a:r>
          </a:p>
          <a:p>
            <a:r>
              <a:rPr lang="cs-CZ" b="1" dirty="0" smtClean="0"/>
              <a:t>„zlatý věk“</a:t>
            </a:r>
          </a:p>
          <a:p>
            <a:r>
              <a:rPr lang="cs-CZ" b="1" dirty="0" smtClean="0"/>
              <a:t>Původ bohatství -  </a:t>
            </a:r>
            <a:r>
              <a:rPr lang="cs-CZ" b="1" dirty="0"/>
              <a:t>tzv. stříbrné konvoje z nově objevených zámořských zemí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123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V. </a:t>
            </a:r>
            <a:r>
              <a:rPr lang="cs-CZ" b="1" dirty="0"/>
              <a:t>(1516-1556)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první Habsburk na španělském trůnu</a:t>
            </a:r>
          </a:p>
          <a:p>
            <a:r>
              <a:rPr lang="cs-CZ" b="1" dirty="0" smtClean="0"/>
              <a:t>otec - Habsburk Filip Sličný, matka - španělská princezna Jana I. Kastilská (Šílená)</a:t>
            </a:r>
          </a:p>
          <a:p>
            <a:r>
              <a:rPr lang="cs-CZ" b="1" dirty="0"/>
              <a:t>vládl nejen vlastnímu Španělsku, ale také neapolskému království a Sicílii, Nizozemí a obrovským zámořským državám. </a:t>
            </a:r>
          </a:p>
          <a:p>
            <a:r>
              <a:rPr lang="pl-PL" b="1" i="1" dirty="0"/>
              <a:t>"Nad mojí zemí Slunce nezapadá"</a:t>
            </a:r>
          </a:p>
          <a:p>
            <a:endParaRPr lang="cs-CZ" b="1" dirty="0" smtClean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9126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615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byl dědicem tzv. dědičných habsburských zemí ve střední Evropě, které přenechal roku 1521-1522 </a:t>
            </a:r>
            <a:r>
              <a:rPr lang="cs-CZ" b="1" dirty="0">
                <a:solidFill>
                  <a:srgbClr val="FF0000"/>
                </a:solidFill>
              </a:rPr>
              <a:t>bruselskými smlouvami</a:t>
            </a:r>
            <a:r>
              <a:rPr lang="cs-CZ" b="1" dirty="0"/>
              <a:t> mladšímu bratru </a:t>
            </a:r>
            <a:r>
              <a:rPr lang="cs-CZ" b="1" dirty="0" smtClean="0"/>
              <a:t>Ferdinandovi – rozdělení habsburského rodu na španělskou a rakouskou větev</a:t>
            </a:r>
          </a:p>
          <a:p>
            <a:r>
              <a:rPr lang="cs-CZ" b="1" dirty="0"/>
              <a:t>roku 1519 byl zvolen římským králem a později korunován římským císařem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058516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Filip II. </a:t>
            </a:r>
            <a:r>
              <a:rPr lang="cs-CZ" b="1" dirty="0" smtClean="0"/>
              <a:t>(1556-1598</a:t>
            </a:r>
            <a:r>
              <a:rPr lang="cs-CZ" b="1" dirty="0"/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Syn Karla V.</a:t>
            </a:r>
          </a:p>
          <a:p>
            <a:r>
              <a:rPr lang="cs-CZ" b="1" dirty="0"/>
              <a:t>Roku 1580 </a:t>
            </a:r>
            <a:r>
              <a:rPr lang="cs-CZ" b="1" dirty="0" smtClean="0"/>
              <a:t>zvolen </a:t>
            </a:r>
            <a:r>
              <a:rPr lang="cs-CZ" b="1" dirty="0"/>
              <a:t>portugalským králem, a Portugalsko se tak spojilo personální unií se </a:t>
            </a:r>
            <a:r>
              <a:rPr lang="cs-CZ" b="1" dirty="0" smtClean="0"/>
              <a:t>Španělskem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186862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Objevení Ameriky a vyvrácení zdejších původních říší přineslo Španělsku velké </a:t>
            </a:r>
            <a:r>
              <a:rPr lang="cs-CZ" b="1" dirty="0" smtClean="0"/>
              <a:t>bohatství</a:t>
            </a:r>
          </a:p>
          <a:p>
            <a:r>
              <a:rPr lang="cs-CZ" b="1" dirty="0"/>
              <a:t>Většina bohatství plynoucí z amerických kolonií byla spotřebována na přepychový život panovnického dvora a především na nákladné válčení</a:t>
            </a:r>
            <a:endParaRPr lang="en-US" b="1" dirty="0"/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6530588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Španělsko začalo postupně zaostávat </a:t>
            </a:r>
            <a:r>
              <a:rPr lang="cs-CZ" smtClean="0"/>
              <a:t>za vyspěl</a:t>
            </a:r>
          </a:p>
          <a:p>
            <a:r>
              <a:rPr lang="cs-CZ" smtClean="0"/>
              <a:t>ými</a:t>
            </a:r>
            <a:r>
              <a:rPr lang="cs-CZ" dirty="0" smtClean="0"/>
              <a:t> zeměmi západní Evropy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40553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Co to byla Svatá říše římská?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Jaký byl titul vládce Svaté říše římské?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Kdo byl jejím zakladatelem?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 jaké bitvě porazil Ota I. Maďary?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Který český vládce mu v této bitvě významně pomohl?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199</TotalTime>
  <Words>327</Words>
  <Application>Microsoft Office PowerPoint</Application>
  <PresentationFormat>Předvádění na obrazovce (4:3)</PresentationFormat>
  <Paragraphs>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Karel V. (1516-1556)</vt:lpstr>
      <vt:lpstr>Prezentace aplikace PowerPoint</vt:lpstr>
      <vt:lpstr>Filip II. (1556-1598)</vt:lpstr>
      <vt:lpstr>Prezentace aplikace PowerPoint</vt:lpstr>
      <vt:lpstr>Prezentace aplikace PowerPoint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Administrátor</cp:lastModifiedBy>
  <cp:revision>21</cp:revision>
  <dcterms:created xsi:type="dcterms:W3CDTF">2011-11-09T14:01:04Z</dcterms:created>
  <dcterms:modified xsi:type="dcterms:W3CDTF">2012-02-19T17:55:23Z</dcterms:modified>
</cp:coreProperties>
</file>