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66" r:id="rId3"/>
    <p:sldId id="273" r:id="rId4"/>
    <p:sldId id="267" r:id="rId5"/>
    <p:sldId id="268" r:id="rId6"/>
    <p:sldId id="269" r:id="rId7"/>
    <p:sldId id="270" r:id="rId8"/>
    <p:sldId id="271" r:id="rId9"/>
    <p:sldId id="272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0">
              <a:schemeClr val="accent6">
                <a:lumMod val="40000"/>
                <a:lumOff val="60000"/>
              </a:schemeClr>
            </a:gs>
            <a:gs pos="45000">
              <a:srgbClr val="FF7A00"/>
            </a:gs>
            <a:gs pos="70000">
              <a:srgbClr val="FF0300"/>
            </a:gs>
            <a:gs pos="100000">
              <a:schemeClr val="accent6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tlasceska.cz/praha/historicke-pamatky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ilija-reisen.cz/tour/praha-klasicka-exkurz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285728"/>
            <a:ext cx="7772400" cy="5734072"/>
          </a:xfr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5400000" scaled="0"/>
          </a:gradFill>
        </p:spPr>
        <p:txBody>
          <a:bodyPr/>
          <a:lstStyle/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</a:t>
            </a:r>
            <a:r>
              <a:rPr lang="cs-CZ" sz="7200" b="1" i="1" u="sng" dirty="0" smtClean="0"/>
              <a:t>PRAHA</a:t>
            </a:r>
            <a:endParaRPr lang="cs-CZ" sz="7200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9" name="Zástupný symbol pro obsah 8" descr="prah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642918"/>
            <a:ext cx="7286827" cy="5376882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2844" y="285728"/>
            <a:ext cx="8858312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/>
              <a:t> hlavní město české republiky( 1 200      </a:t>
            </a:r>
          </a:p>
          <a:p>
            <a:r>
              <a:rPr lang="cs-CZ" sz="4000" dirty="0" smtClean="0"/>
              <a:t>   000obyv.)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 sídlo prezidenta(Václav Klaus)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 sídlo vlády a ministerstev,</a:t>
            </a:r>
          </a:p>
          <a:p>
            <a:r>
              <a:rPr lang="cs-CZ" sz="4000" dirty="0" smtClean="0"/>
              <a:t>   parlamentu,senátu,velvyslanectví, církví, </a:t>
            </a:r>
          </a:p>
          <a:p>
            <a:r>
              <a:rPr lang="cs-CZ" sz="4000" dirty="0" smtClean="0"/>
              <a:t>   úřadů a organizací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 protéká zde řeka Vltava</a:t>
            </a:r>
          </a:p>
          <a:p>
            <a:pPr>
              <a:buFont typeface="Arial" pitchFamily="34" charset="0"/>
              <a:buChar char="•"/>
            </a:pPr>
            <a:r>
              <a:rPr lang="cs-CZ" sz="4000" dirty="0" smtClean="0"/>
              <a:t> velkoměsto – sídliště, obchodní    </a:t>
            </a:r>
          </a:p>
          <a:p>
            <a:r>
              <a:rPr lang="cs-CZ" sz="4000" dirty="0" smtClean="0"/>
              <a:t>   centra,metro,průmyslové závody, školy,   </a:t>
            </a:r>
          </a:p>
          <a:p>
            <a:r>
              <a:rPr lang="cs-CZ" sz="4000" dirty="0" smtClean="0"/>
              <a:t>   univerzity, ZOO,sportovní haly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42844" y="1000108"/>
            <a:ext cx="85725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Vznikla v 9.století.</a:t>
            </a:r>
          </a:p>
          <a:p>
            <a:r>
              <a:rPr lang="cs-CZ" sz="3600" dirty="0" smtClean="0"/>
              <a:t>Rozkvět - za vlády Karla IV. – vznikla Malá Strana, Staré Město, Hradčany</a:t>
            </a:r>
          </a:p>
          <a:p>
            <a:r>
              <a:rPr lang="cs-CZ" sz="3600" dirty="0" smtClean="0"/>
              <a:t>Po Bitvě na Bílé hoře nastal úpadek.</a:t>
            </a:r>
          </a:p>
          <a:p>
            <a:r>
              <a:rPr lang="cs-CZ" sz="3600" dirty="0" smtClean="0"/>
              <a:t>Po vzniku Československa(1918) se Praha rozrostla o přilehlá města – Vinohrady, Karlín, Smíchov….</a:t>
            </a:r>
          </a:p>
          <a:p>
            <a:r>
              <a:rPr lang="cs-CZ" sz="3600" dirty="0" smtClean="0"/>
              <a:t>Staví se nová sídliště, odchody, banky, úřady, Praha se rozrůstá.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25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HISTORICKÉ PAMÁTKY PRAHY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Obrázek 5" descr="staroměstská radn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000108"/>
            <a:ext cx="3895735" cy="2143140"/>
          </a:xfrm>
          <a:prstGeom prst="rect">
            <a:avLst/>
          </a:prstGeom>
        </p:spPr>
      </p:pic>
      <p:pic>
        <p:nvPicPr>
          <p:cNvPr id="7" name="Obrázek 6" descr="kostel sv.mikuláš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57818" y="4572008"/>
            <a:ext cx="3571900" cy="2143140"/>
          </a:xfrm>
          <a:prstGeom prst="rect">
            <a:avLst/>
          </a:prstGeom>
        </p:spPr>
      </p:pic>
      <p:pic>
        <p:nvPicPr>
          <p:cNvPr id="8" name="Obrázek 7" descr="Orloj-18cmH-Q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3857628"/>
            <a:ext cx="3786214" cy="273908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572000" y="1285860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Staroměstské náměstí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10800000" flipV="1">
            <a:off x="571472" y="342900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Orloj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388" y="421481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chrám sv. Mikuláše</a:t>
            </a:r>
            <a:endParaRPr lang="cs-CZ" dirty="0"/>
          </a:p>
        </p:txBody>
      </p:sp>
      <p:pic>
        <p:nvPicPr>
          <p:cNvPr id="13" name="Obrázek 12" descr="tyncký chrám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15074" y="785794"/>
            <a:ext cx="2500331" cy="3357586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714876" y="371475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Týnský chrám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1" grpId="0"/>
      <p:bldP spid="12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 descr="betlémská kap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1538" y="3500438"/>
            <a:ext cx="4286280" cy="3071834"/>
          </a:xfrm>
          <a:prstGeom prst="rect">
            <a:avLst/>
          </a:prstGeom>
        </p:spPr>
      </p:pic>
      <p:pic>
        <p:nvPicPr>
          <p:cNvPr id="6" name="Obrázek 5" descr="synagoga-pri-pohledu-z-maiselovy-ul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72132" y="1214422"/>
            <a:ext cx="3357554" cy="4572016"/>
          </a:xfrm>
          <a:prstGeom prst="rect">
            <a:avLst/>
          </a:prstGeom>
        </p:spPr>
      </p:pic>
      <p:pic>
        <p:nvPicPr>
          <p:cNvPr id="7" name="Obrázek 6" descr="židovský hřbitov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42976" y="571480"/>
            <a:ext cx="4352913" cy="278608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428860" y="142852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Židovský hřbitov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00826" y="714356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židovská synagoga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6143644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Betlémská kaple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Obrázek 5" descr="strahovský kláš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3500438"/>
            <a:ext cx="3857652" cy="2714644"/>
          </a:xfrm>
          <a:prstGeom prst="rect">
            <a:avLst/>
          </a:prstGeom>
        </p:spPr>
      </p:pic>
      <p:pic>
        <p:nvPicPr>
          <p:cNvPr id="8" name="Obrázek 7" descr="petrin_rozhed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43636" y="2786058"/>
            <a:ext cx="2432567" cy="3857652"/>
          </a:xfrm>
          <a:prstGeom prst="rect">
            <a:avLst/>
          </a:prstGeom>
        </p:spPr>
      </p:pic>
      <p:pic>
        <p:nvPicPr>
          <p:cNvPr id="9" name="Obrázek 8" descr="chrám sv.Vít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686" y="214290"/>
            <a:ext cx="3476631" cy="242889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85786" y="21429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86182" y="271462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chrám sv. Víta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3143248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Strahovský klášter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868" y="6357958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Petřínská rozhledna</a:t>
            </a:r>
            <a:endParaRPr lang="cs-CZ" dirty="0"/>
          </a:p>
        </p:txBody>
      </p:sp>
      <p:pic>
        <p:nvPicPr>
          <p:cNvPr id="4098" name="Picture 2" descr="http://pruvodce-praha.wz.cz/images/prazsky_hrad_vel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714356"/>
            <a:ext cx="3429024" cy="2143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hlavní nádraž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357166"/>
            <a:ext cx="3071834" cy="1990726"/>
          </a:xfrm>
          <a:prstGeom prst="rect">
            <a:avLst/>
          </a:prstGeom>
        </p:spPr>
      </p:pic>
      <p:pic>
        <p:nvPicPr>
          <p:cNvPr id="6" name="Obrázek 5" descr="národní muzeu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4810" y="4714884"/>
            <a:ext cx="2928958" cy="1847850"/>
          </a:xfrm>
          <a:prstGeom prst="rect">
            <a:avLst/>
          </a:prstGeom>
        </p:spPr>
      </p:pic>
      <p:pic>
        <p:nvPicPr>
          <p:cNvPr id="7" name="Obrázek 6" descr="národní divadl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3214686"/>
            <a:ext cx="2838452" cy="2005014"/>
          </a:xfrm>
          <a:prstGeom prst="rect">
            <a:avLst/>
          </a:prstGeom>
        </p:spPr>
      </p:pic>
      <p:pic>
        <p:nvPicPr>
          <p:cNvPr id="8" name="Obrázek 7" descr="václavá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57818" y="571480"/>
            <a:ext cx="2833690" cy="1847850"/>
          </a:xfrm>
          <a:prstGeom prst="rect">
            <a:avLst/>
          </a:prstGeom>
        </p:spPr>
      </p:pic>
      <p:pic>
        <p:nvPicPr>
          <p:cNvPr id="9" name="Obrázek 8" descr="vyš. hřbitov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00496" y="2500306"/>
            <a:ext cx="2553476" cy="1857388"/>
          </a:xfrm>
          <a:prstGeom prst="rect">
            <a:avLst/>
          </a:prstGeom>
        </p:spPr>
      </p:pic>
      <p:pic>
        <p:nvPicPr>
          <p:cNvPr id="10" name="Obrázek 9" descr="vyšehrad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57950" y="2857496"/>
            <a:ext cx="2619375" cy="1743075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000100" y="2500306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nádraží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21429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Václavské náměstí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86578" y="250030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Vyšehrad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4348" y="542926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86644" y="5715016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Muzeum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Učebnice vlastivědy pro 5. </a:t>
            </a:r>
            <a:r>
              <a:rPr lang="cs-CZ" dirty="0" err="1" smtClean="0"/>
              <a:t>roč</a:t>
            </a:r>
            <a:r>
              <a:rPr lang="cs-CZ" dirty="0" smtClean="0"/>
              <a:t>.,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atlasceska.cz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praha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historicke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pamatky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lilija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reisen.cz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tour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praha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klasicka</a:t>
            </a:r>
            <a:r>
              <a:rPr lang="cs-CZ" dirty="0" smtClean="0">
                <a:hlinkClick r:id="rId4"/>
              </a:rPr>
              <a:t>-exkurze</a:t>
            </a:r>
            <a:endParaRPr lang="cs-CZ" dirty="0" smtClean="0"/>
          </a:p>
          <a:p>
            <a:r>
              <a:rPr lang="cs-CZ" dirty="0" smtClean="0"/>
              <a:t>Mapa České republiky</a:t>
            </a:r>
          </a:p>
          <a:p>
            <a:r>
              <a:rPr lang="cs-CZ" dirty="0" smtClean="0"/>
              <a:t>Mapa Prahy</a:t>
            </a:r>
          </a:p>
          <a:p>
            <a:r>
              <a:rPr lang="cs-CZ" dirty="0" smtClean="0"/>
              <a:t>Encyklopedie Česká </a:t>
            </a:r>
            <a:r>
              <a:rPr lang="cs-CZ" dirty="0" smtClean="0"/>
              <a:t>republika</a:t>
            </a:r>
          </a:p>
          <a:p>
            <a:r>
              <a:rPr lang="cs-CZ" smtClean="0"/>
              <a:t>http://pruvodce-praha.wz.cz/prazsky_hrad.html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159</TotalTime>
  <Words>258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Snímek 2</vt:lpstr>
      <vt:lpstr>Snímek 3</vt:lpstr>
      <vt:lpstr>Snímek 4</vt:lpstr>
      <vt:lpstr>HISTORIE</vt:lpstr>
      <vt:lpstr>HISTORICKÉ PAMÁTKY PRAHY</vt:lpstr>
      <vt:lpstr>Snímek 7</vt:lpstr>
      <vt:lpstr>Snímek 8</vt:lpstr>
      <vt:lpstr>Snímek 9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24</cp:revision>
  <dcterms:created xsi:type="dcterms:W3CDTF">2010-07-04T09:26:34Z</dcterms:created>
  <dcterms:modified xsi:type="dcterms:W3CDTF">2013-01-27T16:40:38Z</dcterms:modified>
</cp:coreProperties>
</file>