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2"/>
  </p:notesMasterIdLst>
  <p:handoutMasterIdLst>
    <p:handoutMasterId r:id="rId13"/>
  </p:handoutMasterIdLst>
  <p:sldIdLst>
    <p:sldId id="261" r:id="rId2"/>
    <p:sldId id="268" r:id="rId3"/>
    <p:sldId id="269" r:id="rId4"/>
    <p:sldId id="274" r:id="rId5"/>
    <p:sldId id="272" r:id="rId6"/>
    <p:sldId id="275" r:id="rId7"/>
    <p:sldId id="276" r:id="rId8"/>
    <p:sldId id="277" r:id="rId9"/>
    <p:sldId id="278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344042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16251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elva-vahy.cz/vahy.html" TargetMode="External"/><Relationship Id="rId13" Type="http://schemas.openxmlformats.org/officeDocument/2006/relationships/hyperlink" Target="http://berkapetr.rajce.idnes.cz/hodiny_-_restaurovani/" TargetMode="External"/><Relationship Id="rId3" Type="http://schemas.openxmlformats.org/officeDocument/2006/relationships/hyperlink" Target="http://www.stoklasa.cz/metr-krejcovsky-150cm-v-plastovem-pouzdre-x116119" TargetMode="External"/><Relationship Id="rId7" Type="http://schemas.openxmlformats.org/officeDocument/2006/relationships/hyperlink" Target="http://teorie-grafu.cz/procvicovani/vahy-a-zavazi.php" TargetMode="External"/><Relationship Id="rId12" Type="http://schemas.openxmlformats.org/officeDocument/2006/relationships/hyperlink" Target="http://www.meteostanice.cz/zbozi/4363/Nastenne-hodiny-DCF--prumer-30-cm.htm" TargetMode="External"/><Relationship Id="rId2" Type="http://schemas.openxmlformats.org/officeDocument/2006/relationships/hyperlink" Target="http://www.zvak.cz/eshop/metry-a-pasma/?st=2&amp;max_radkovani=21&amp;order=1&amp;from=2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aneko.cz/kadinka-pmp-pruhledna-cervena-stupnice-250-ml/" TargetMode="External"/><Relationship Id="rId11" Type="http://schemas.openxmlformats.org/officeDocument/2006/relationships/hyperlink" Target="http://www.exvalos.cz/naradi-skf/pristroje-skf/" TargetMode="External"/><Relationship Id="rId5" Type="http://schemas.openxmlformats.org/officeDocument/2006/relationships/hyperlink" Target="http://www.zpflorence.cz/sklo-plast-keramika/odmerne-valce/802-valec-odmerny-vysoky-1000ml.html" TargetMode="External"/><Relationship Id="rId10" Type="http://schemas.openxmlformats.org/officeDocument/2006/relationships/hyperlink" Target="http://www.youngdesign.cz/design/silit-contatto-teplomer-na-peceni" TargetMode="External"/><Relationship Id="rId4" Type="http://schemas.openxmlformats.org/officeDocument/2006/relationships/hyperlink" Target="http://www.naradi-nejlevneji.cz/naradicl/eshop/21-1-Dilna-garaz/58-2-metry-pasma-uhelniky" TargetMode="External"/><Relationship Id="rId9" Type="http://schemas.openxmlformats.org/officeDocument/2006/relationships/hyperlink" Target="http://www.naseinfo.cz/clanky/tehotenstvi-a-deti/zdravi-deti/druhy-teplomeru-a-jejich-pouzit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III.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VELIČINY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VELIČINY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4.vyučovací hodiny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0" y="1142984"/>
            <a:ext cx="94297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600" dirty="0" smtClean="0"/>
              <a:t> jednotky – mm, cm, dm, m, km</a:t>
            </a:r>
          </a:p>
          <a:p>
            <a:pPr>
              <a:buFontTx/>
              <a:buChar char="-"/>
            </a:pPr>
            <a:r>
              <a:rPr lang="cs-CZ" sz="3600" dirty="0" smtClean="0"/>
              <a:t> měřidlo – metr – krejčovský</a:t>
            </a:r>
          </a:p>
          <a:p>
            <a:r>
              <a:rPr lang="cs-CZ" sz="3600" dirty="0" smtClean="0"/>
              <a:t>                             - svinovací</a:t>
            </a:r>
          </a:p>
          <a:p>
            <a:r>
              <a:rPr lang="cs-CZ" sz="3600" dirty="0" smtClean="0"/>
              <a:t>                             - zednický</a:t>
            </a:r>
          </a:p>
          <a:p>
            <a:r>
              <a:rPr lang="cs-CZ" sz="3600" dirty="0" smtClean="0"/>
              <a:t>                             - </a:t>
            </a:r>
            <a:r>
              <a:rPr lang="cs-CZ" sz="3600" dirty="0" smtClean="0"/>
              <a:t>pásmo</a:t>
            </a:r>
            <a:endParaRPr lang="cs-CZ" sz="36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1357290" y="357167"/>
            <a:ext cx="6572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DÉLKA</a:t>
            </a:r>
          </a:p>
          <a:p>
            <a:pPr algn="ctr"/>
            <a:endParaRPr lang="cs-CZ" sz="3200" b="1" dirty="0"/>
          </a:p>
        </p:txBody>
      </p:sp>
      <p:pic>
        <p:nvPicPr>
          <p:cNvPr id="11" name="Obrázek 10" descr="svinovací met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34" y="2428868"/>
            <a:ext cx="1933580" cy="1357322"/>
          </a:xfrm>
          <a:prstGeom prst="rect">
            <a:avLst/>
          </a:prstGeom>
        </p:spPr>
      </p:pic>
      <p:pic>
        <p:nvPicPr>
          <p:cNvPr id="12" name="Obrázek 11" descr="zednický met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29322" y="3714752"/>
            <a:ext cx="2643206" cy="2286016"/>
          </a:xfrm>
          <a:prstGeom prst="rect">
            <a:avLst/>
          </a:prstGeom>
        </p:spPr>
      </p:pic>
      <p:sp>
        <p:nvSpPr>
          <p:cNvPr id="9218" name="AutoShape 2" descr="data:image/jpeg;base64,/9j/4AAQSkZJRgABAQAAAQABAAD/2wCEAAkGBhAPDxAPEBAQDxAQDw8QDw8QFBAQEBAPFBAVFRQQFBQXHCYeFxkkGRQUIC8gIycpLCwuFR4xNTAqNSYrLCkBCQoKDgwNFA8PFCkYFBgpKSkpKSkpKSkpKSkpKSkpKSkpKSkpKSksKSkpKSkpKSkpKSkpKSkpKSkpKSkpKSkpKf/AABEIAMIBBAMBIgACEQEDEQH/xAAbAAACAwEBAQAAAAAAAAAAAAAAAQIDBQYEB//EAEoQAAEEAAMFBQQFCAcGBwAAAAEAAgMRBBIhBRMxQVEGImFxkRQygaEjQlKxwQcVcoKistHwFiQzQ1NiszREY5LS4VSDlKOktML/xAAYAQEBAQEBAAAAAAAAAAAAAAAAAQIDBP/EABsRAQEBAAIDAAAAAAAAAAAAAAABEQIxEiFR/9oADAMBAAIRAxEAPwD64mhCyoQhCAQhCATSTQJCaECQhNQCSaECQhCAQhCBIQhAIQhAIQhAJJpIBCEIEhCFQkIQgSEIRFqEIRQhCaBJoQoBCEIBCEUgEIQgEIQgSEIQCEIQCEIQCSaECQhCAQhCBIQhAJJpIEhCECQhCqLUITaNUUk05WcK4c1ENslx5aDwA4n1v0QNCjvBQvRx4N4mup6KwZTwdqOh+dIFSK0u/wCbpOOgHa3RIJPVV70ZAKJ0FAA6/Hggm8U2+ZIHlZTlGjfPX/lKrc51VTTw4kiv4oLCdC4kdNAD5868EDATQhQCEIQCSaECQmhAkJqL30gaFSZD5Jh56qauLUlDeHmPRTa4HgqgQhCBITSQCSaSBFCaSBIQhUXITQgnI8Btk0Px6BVxyUOB9NfRIs1B6cPBSpBUOPdaWjmToT4V+JUi1x4mvECjXnamikENy3QUNOF6qSaFAJJopAkJqAN+AQSQlSkEUqQpqLlBHMjMkQmgAVVNyU7UZBpalFbRZVgChGdVY80FFFJZVEEqyj0VQsxHH1UlG0uHD0VE0k2OtOlURQmikEShNCIjSE6QqLkUmhFKkUmAqMRjoo/feAenE+gQXJ0sabtTEPda53oAqHdpnngxrfOz/PEJg6CkUua/pDKTo5uvQeLf+pR/Psv2/HgOFOdfoAfj4pg6ekUucG25ftj0Hh+JI+Hgn+f5RxynzHl0+KYN+Ud0quOWqDtPuWO3tM7g6MH9E0fQr14Xb8EhDS7I46AP0s9AeCllGkmFS6IctPLRNoP2j8aKmquAScFEF3UH4f8AdJzz0HzTQ6QqzIeg9UxIeg+agZAvXh06qDnWnI0kclFsZ6/JBXWU0fMeStzAiuKtbhszaJ14g9CvO22mjoQp0AcRfJXAVwUDxUgVYGWqIU1B45qhEHkpRyX4EcQkCk5vMcQgtpKkMfY+9NVCpKlJJVEU00ILE0JorD7U7SkhiqMGyHEke9Q5DxXNMa6QWCCDqDfHTSz5rqNvgWy+h+9YTsMWnM3UGrykNdx1JB7p015cFYjzYTDnLr/aa5r6+Hh5Lz47DTtjLmNzyD6t8deI/gtCPFNcWtdoSW917S0gl0bfvf8AzSujxrcuYFvuZve0rcmXn4V8G+QFHFtx2JzUQ9pbZNtyAAOZzP6Kn+dXXQlc4gaNia+Y/wB/p3W1wc3n9XwXaS4vLeo7okPvD6gZd9NXg+nPQJ+LAsWBWcakD3ZGx8r+s+/AkcbNBjYFsrwLzjUXvGhrqs3TQSb864r2bvLdnno0akeC9RxDXHLmGrg2rPOcxcK6tI/iKXk3zKsWe6H6Nq7ibJxN9D6noCgow8bgXF2gz2xt+6K1BPIE8lm7Wilc14YC5xjyxtAp75K0f/lAcQbPAN8VsGQA0G8DVu10D3D/APPzUBiL/ZutLOW0HT9nRJ7LEJXZpGtDXuGtuHGj0Wm1qzOz9mAE6W5x+C1AuTSwLiu3PayfBTxxxFoa6LMbaCbzEfgF2YcvmH5WReIgP/BP75VnYpd+U3E/8M/qjw/n4r3YL8oU7sufI0Et1LNCLNjjzGl+C+fth7uvVdEWtxEAaMLklaxrfaMzw3ILJ7p4uOnDot5GXWQ9scXu82WIuEQcQWkU/wBkdKQdfttXsZ2xmD8pgY4ZyywXN/v2R+PJ9qjsr2ZE2FZI95uRuo6DdPjonyf8l6MRsPLimxNcCXZpgTyyzwOLfkmQejB9ug8C8PIDla45C13GNj61r7fyWjFt6CcXmLCCRbhoaLuYsEd0rJ2lsd2Hw0hFU2LVw46RhlnrwVeG2fI1rszHAZ5K05EzEfePUKeMXXRRYlpJDXB1Gu7ryHTzXoAsL55tPDkTPc0uYQzNbSQbqMcvgtDZfauWI5Z/pI/tV328NfEKeJrsiP5CrNcyVNkwcAQbBAIPIg803C+Syqpr7OisJQ0VySegiHUb9V6LXlVkLuI6KxFqErQtIEIQgtRahmRmRXk2rhd4L4FrXEHxWLNA5gGZujuB5cLW9OCTx03bhl8eR+9VQPZK2OnA7twDhoe8GEFpHI62rEYO7aSLAPfvXlXD7r+C8DsC0MIFt+iNgaj/AGMitV0uN2awyxtHcztmJI+0MgGn6zl4cbsp7XtY0hxe2UgcNBu2ka/5XH0VGLitnv8ApGsIcXe0NAPdOZ7Y4mjp70fHx8F5sbnG8flNFuKc00Mpa6XDSNN+INrakjex4L2ltyDjdd2eWT91tqkaM/UcBXhhoq+9BnOkAk0zACUXdHUbSF8PFx+CeG2ZPJGA2N17prQT3Rfs8jefjl9QteYZ+68Zm77N04TyOadOhjXvwO0CDRA1sEjQZgwE/PN6IMuPYMjg55cKzvoDj/ay/wDU30K9GydmszyNe0OyvDRd/wCG0jw59FtNlaARVWXE+ZMhP+m71C5na888ZlMGU2Ji8EhrjWGiyhrj7p+lYb14+aDocK41YFtGjQOQGl14r1CbUAmieAOhXk2N3YmNeRnaMjtbpzSI3a8+/p5q5mKYHH6zi42BX2i0WTpxFeYXKz209jeljVcV+UbZrnvhdG1rnBhBLqJAs8AdOK7Bk1kHuk1TWg2APPmuf7VYoCWFrmOBc12opw97nzV49pXM7O2KzEFsb6wj+RGTO85TYaBy0J+C0cdgDA/JYfQBB5O05hebFziDGYQuBpznMLgCcoLeLiOA059Vp7YxbDJ3cz+6wUxrna8Kuq46Loj3/k+kBwLG82OeCeZJcTZ8dVtSuYJLOXNplFjN41z5fJc12KDo4nA93NIKDhxs5W6eJBHmCvDtbZXtOPhmbI6NsUsEzng6TOLZGMjiHJpDXBzidctDmg6vbz2uws4ztFxuHeIFHxXohnNaDMPDS/EXyWHtfFslw8jWuBLoiQaNVuRMDfiwg/Gl6Z9s5Q4NbZZmBJ4d10jbA84/mgsOzGvYGStFAECuJsnUn48Fzj9kh0Ubw/32tLmnVw8QtafaEhPvZQHAaaaB8jdT8GfyV42jgACSWEeepr7kHQ7PiqGOuAYBXgNAr2yJ4SPLGwdGhSkhB8D1XJoZlFzlWWvb4jwSGJTRJoSjd3lAvsq2BnNRVmZMFIhMBbZNCYCFUQJStSLEqWWlT4zmDr0yuBHjpR+9c9gtm4P2yPEgOgxO8Mdhxa3FO3FnMyyHUC6iQCMq6RzqIHUO+VfxWTD2chfJFihnjl+idIWOIbLkbTWvadK4HSj3Qtzpl7drYgxhkobmLN8Q37VQPdl+JaF4Ni9tcHjJmQt3seJDHvEGIikhla0BubRwo8RwJ4LS2jo2M8xPHR8XWwfNy5vZnaxxkwEWKjiE88fvE5JBKRlqOMjWnCRrwDbaB4OVHTbTHewxPLEj9qGVn3uCr2nsxr2jKwXvIg7Lod2ZGB/7I/ZU9pH6NpP1Z8Of/fYD8iVg4WLbMEkYMmDxeGMrQ/R0WJihz6gOvJIQ3maJpB7tp7HEcUsrXmmQyuLT4RznQjxl/ZVOL2TMBIWtzXHJlyEE5suII0PPvRfErdx8eeGZv2opG+rCFTs/acTw2PeM3oiic5mZuanxhwcBxIPXwKDzRuzONXW8c34ibEMI+aytsuaIXEloLoZuNWT+b43aDn7nyXSYSIRteGHPvJpZLNENc95LhpyBtZ218M3fYPMA/NPKx+YA5g7BzCiOmnDgg8UWKaHStJr6bEkE6WBjYXceH1wozTQ52kut2eIAMNklm1Dl0H+YroJNnxOu42m83Kvec1x9XMaf1Qs3Zmwm5XmVhznETuGpHc9ufPHwPXKfkUGJhZiCx7baP6k0N1IaPzrKwgXx4m1Zh8S4Fpc4XlwosDkNqvZzv+StHbmy44Yc7Ab3uEabJPdO0GSH45nuXtHZ6GgKfpl+t0xJxH+ofTRBgNk7rDmNl0BJJdZLdrkan40qoXgZaJvNCOfBu3HfxW2dij2gNpxhEGa7P9r7Zvqvz1rova3YcA+qTw4udyn3/wDqa/Lgg5nCSDMwdH4X5bZmb+KeAkH0FDS8CP8A5mLatfs7s+N0Ic5rXPbPiBevGPHSvb6O1XsxeyWkRCNrGCOaF5oVbI3Odl08XE14lBzEJcYhVkjDsGgJJvZY5V1r1C9gwcshlyNsZ52gmgM29xIOvmW+q6prABQAGg4acBos/Yp7ko6YrF//AGHn8UHgw+yM0sjXurJlPd5h8r3jU+FBezB4RrJJmgaBsYBOpotN6+JtaJABJ5nieZpYO1dqugfKGMzySZAwE6CoxxHE2XNAA5uQbgNADoAi1SZaUDMFy1p6LUHNVYnJ4An4K1rHHiK80BHHaucKUQQ3xPVK7VCUmhAaphVKEJoVQZVEsV9JZVlWBt+VzN04WKc7UeQ0Xki27lhLaLXtb3XDgSNdV0eKwrZGlrhYPJc9juzLxZidY+y7Q8eR8rVnKT0NDaOLY6B7muByZZNDr3HtedPIL2zRRmnvawmO3Ne4AlmlFwJ93TmuKxEMkekkb2WSCaOXvP6jT3R8wroNtSFhYX5mOZTg7WmuDnO/ZIW0dRtZv9WmI5RvcPNozA/JYWJ7O49r3S4TaLgySYzHCzxsfCGukzmOOQDPGDZHPidF6cLt9pjEcjTWTI4jX+71sH0+IXv2HjmuhiYXt3jWNY4XRzNAadPP70GgBZIPPT1Xz/beB2Y6KB+MwGJxcvs2HD58PFNIYGNBa23RkOaLa/QXwK73B4kSMa8CrvQ8QQSCPUFYP9G4sXC0PdNDLBLiY458PK+GZgE7+7mbxboNHAhB6Ox8WFjwbBgpHyYfM8x7xz3ubmcS5hz94U4nQ6i16dsjv4M9MY354eYfipbH2MMLG5m+mnc9+d8s7mvkc7K1ostAGgaBw5KG3P8AdT0xsHzbIPxQeHEdvMLG0uczFf2z4owzDyyGbIAXyRBgOZgsAu0o6cVs7P2lFiImTQvD43i2uojzBB1BB0IOoWHtT8n+Fnm9oZJi8JKXOe52EnfCHPd7zizVoJ5kAXzWvsrZTMLGIo85aC5xdI4yPe9zi5z3vOrnEkklBR2pH9Uk8H4c6eGIjP4K3FdocJDMzDS4mGOeQWyJ72te4E0KB60a60qe1g/qOI/RafiJGn8FmdpOxcmMMzG4oQYfFbv2tm5ZJK7IA36KUn6O2tANg9RVlBubP25hsTn9nxEM+7dlk3T2vyO6GuHA+i9q53s/2V9iI+m3jY4Rh4GiJkOSAOzU7L/aOuu8a56am+hHBBibJ2jDBh3Omljhb7XjGh0r2xtLva5dAXEKzF9qIo58JCA6QY1z2wzxmN8OZjC8gkOvgOQpUbN2Th8TC9s8MU7WY3GvYJWNkDX+0yjMA4aHUhen+imCEkUzMNFHJC4vjMY3QDiwsJLW00nK4jUINUFcTt/bkuFw7mwybgy43Fs3/s8uLcwiUkMjiYNXuLtC7TQ8dF23JZ2xj3ZuX9axPymcPwCDN7JxYxrHjGPlkcHtyPmEAeRu2l5AiFBuckC9dD4L3HBRyTvkexrnQvY6JxFmNxhylzTyNEj4rSJF1z6c6WVicSGHEkmicgb1J3I4INIRN5phrRyVMb7a09Wg+oU6tefW1hn5AUqy8qQankWkRCmxINUw1UMJoATpaQITpNEWopNCKiQo5FYhYsVSY7XgxOwIJLuNoJBFt7p1FcvJatIyqDlcT2R1uOQgXq14v64J1HUAD4BZE+yMREbcwubpbm97q9xNa6ur59V9AyqJYrOVg4TAbZki7ocasWHajUue8+hHqVobN2+Iw/eNPfe6U5eTntjc5oH6T6+K3sZsWGW8zBZBGYd12oo6hZGI7KODs0cgcMwJa/jW9Y5wBHgwei3OSY9WH2w107++BFumZc1CpA+UP+TQfgntx4cyEgg5cZgzoR/4hjT+8sL82zx5RJGdcgc4d5v92CbH6cnH7KpgnBMZ1svgeeX+8YB7vL31vUdwFRh8Y2QyNbdxSbt9iu9ka7TqKeFx+E2pII21I7SOPieYwWIv9qK/haPzvNFv3sdReJ5jYBt7dm4aRp18b9UHRdq/9hxJ6QuOvDSj+C1AuL25tiWSHFxEsymPaLeGoEUMLmC//McvTjO000e/rJ9ENoEWP8BkD4716SOv4IOndiGB7Yye+5rnNbrZa0tDj8M7fVWLj9q7Zka+SUZQ7Ds2m2PQVTG4Zzb68VZtDb87TMA8Nye31oNN0IHM9BI7zQa/Z13cm8MZjQP/AFL/AOK9mOxu6DDV55ooulbx4bm+FrlH7RkiMwa8gb/FuoHn+cYG/uyEfEqv2175Y2l7ngYmDjdd3a0zP3QB+qEHZy4pjQS57WgAk2QKAFn5arFwW14oWzZyb9oxTqAPAzS0f2Hei5TPmhHMnCs9fzS/+A9FoPwE8jpd3E45pJtSCG17RiCHWdODmnycmj24vbxEz3xii5kUfe1rJLiBY86PovDE+TEScS5x1J5Du8/uWphuyMjjcr8osHK3U6SSuGvAaSDrwPVb2D2UyJuVja+8+JK58ufxcKCCgB0AHoFeI1fu08qxIqkMTyK3KnlWpBUGJ5VOhVokbQ8bA9TS1iI5UUpSjQef4FDRoiFSE6QqJoQhFCSaVLNDRmQkoJICFHMmCVIRaQUDVMuDjfq5jXHqQL4tPHzaPQK5BRWW/s1hjwYW8KyudpTJGigb5Syf8y8cnYrDkENdI0Fr2n3To/DNw55fYY34hdBSSu1HN4vsUyQS/TOG9biQ7ug1voY43VryETSPMpYzsWJN4N9QkGKBGQ6b+KNh+ty3YI810pQm0c5P2Pz7y5q3ntV03gJ442Oqzy3YI805uxcb95mld9J7RmAa0Vv2xtfV3/htI8yuiQm1WR/RWAlznF7i4yk2QBckrJHcBp3o2kdKXoi2BhmmxGLu7JJ13plvj9txd5le9BCgpgwUUYAZGxgAAGVoFACgBStpSpIIEBqh7OGtBNEkgAsmh+KsRBrbcSeWg8Op/nokJhQv3jwaNTXU9E2PocD6a+ig3X3W5W8ydCfADj8StC22k6O1F6A6+iUdAHW6JBJrioljj9b4gUa87RuW0BQIHC9fvVRHeAMAom2ig0E38eCk4uqqb8SdNfDipoQVmMni4kcxoAfxrwU0IQCEIQSQhNAkk0EIBCSFMVJRTtNQCipBKkA1MoCCgaFEphAOQEOStQNCQKkgQQkEIGo2pJUgQSMYJB5jh4ePmpIVAhCFpCQmkgEIQgEIQgEIQgkhCEAhCECKEIQCSEIJBAQhRTSKEIBCaFAikmhABNCEUgmhCIEghCBJIQqGhCFUCEIQCEIQCEIQJCEIP//Z"/>
          <p:cNvSpPr>
            <a:spLocks noChangeAspect="1" noChangeArrowheads="1"/>
          </p:cNvSpPr>
          <p:nvPr/>
        </p:nvSpPr>
        <p:spPr bwMode="auto">
          <a:xfrm>
            <a:off x="63500" y="-896938"/>
            <a:ext cx="2476500" cy="18478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220" name="Picture 4" descr="http://www.stoklasa.cz/fotkymaxi/050897_01.jpg?2012071309232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57884" y="714356"/>
            <a:ext cx="3000396" cy="2500354"/>
          </a:xfrm>
          <a:prstGeom prst="rect">
            <a:avLst/>
          </a:prstGeom>
          <a:noFill/>
        </p:spPr>
      </p:pic>
      <p:pic>
        <p:nvPicPr>
          <p:cNvPr id="9222" name="Picture 6" descr="http://www.naradi-nejlevneji.cz/fotky14975/fotos/_vyrn_1346pasm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43042" y="3929066"/>
            <a:ext cx="3786214" cy="270032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706692" y="863045"/>
            <a:ext cx="79585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OBJEM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714348" y="1643051"/>
            <a:ext cx="821537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jednotky – ml, l, </a:t>
            </a:r>
            <a:r>
              <a:rPr lang="cs-CZ" sz="2800" dirty="0" err="1" smtClean="0"/>
              <a:t>hl</a:t>
            </a: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 měřidlo – odměrný válec, kádinka</a:t>
            </a:r>
          </a:p>
          <a:p>
            <a:pPr>
              <a:buFontTx/>
              <a:buChar char="-"/>
            </a:pPr>
            <a:r>
              <a:rPr lang="cs-CZ" sz="2800" dirty="0" smtClean="0"/>
              <a:t> měříme množství kapaliny </a:t>
            </a:r>
          </a:p>
          <a:p>
            <a:pPr>
              <a:buFontTx/>
              <a:buChar char="-"/>
            </a:pPr>
            <a:r>
              <a:rPr lang="cs-CZ" sz="2800" dirty="0" smtClean="0"/>
              <a:t> můžeme </a:t>
            </a:r>
            <a:r>
              <a:rPr lang="cs-CZ" sz="2800" dirty="0" smtClean="0"/>
              <a:t>měřit i u látek ve skupenství pevném a plynném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endParaRPr lang="cs-CZ" sz="2800" dirty="0" smtClean="0"/>
          </a:p>
          <a:p>
            <a:r>
              <a:rPr lang="cs-CZ" sz="2800" dirty="0" smtClean="0"/>
              <a:t> </a:t>
            </a:r>
          </a:p>
        </p:txBody>
      </p:sp>
      <p:sp>
        <p:nvSpPr>
          <p:cNvPr id="9218" name="AutoShape 2" descr="data:image/jpeg;base64,/9j/4AAQSkZJRgABAQAAAQABAAD/2wCEAAkGBhIGDxEUBxAWFRMTERESEBgXExITFRIWExgVFxMXFBUYGyciGBknGRQSIDAgJDMpLi04FR4xNTEsNSgrLCkBCQoKDgwOGg8PFCkYFBgpKikpKSkpKSkpKSkpLykpKSkpKSkpKTUpKSkpKSkpKSkpKSkpKSkpKSkpKSkpKSkpKf/AABEIAOEA4QMBIgACEQEDEQH/xAAbAAEBAAIDAQAAAAAAAAAAAAAABgUHAQIEA//EADsQAAIBAgQEAwcDAgMJAAAAAAABAgMRBAUSIQYTMUEiQlEUIzIzYXGBUpGhJNEVYrEWF3KDk6SywfH/xAAWAQEBAQAAAAAAAAAAAAAAAAAAAQL/xAAaEQEBAQEBAQEAAAAAAAAAAAAAARFBITEC/9oADAMBAAIRAxEAPwDRoAAAAAAAAAAAAAAcpXAaRpZnsNllLDygsZ4pu03FTSiovytrdy9bWsUE6NDK6Lq0MJRk9O3MhOol9WnOz6/wjWCB0hqxf59Qw8YxdfCUld7OlGdLdpWv4mrXMfxBwT7BgI4zC1PA6yozhLeSk9Ti4y7rwSuuq269oI8AEAAAAAAAAAAAAAAAAAAAAAAAAAAAAAAO0Jum049U01+NzqANh5diJYzCw1z8Kg7x0RtecpSutul77fUqMzw/s2XznOhQk4UXJKeHg+nS9kr+pI8My/plf0h/51LFnnVNUsvr2bX9PK7u/MrdPyGo+Ge4WGGw7qTo0pJRi9Dg1D4drK91a99n2XY8XGlR1uHr1LXWOoR2SSVoV127+rM5m6dDDSlSk9UY3XRrZfpaaf2aJ3iqTlw9LV19vw7d/rTrhONUgAIAAAAAAAAAAAAAAAAAAAAAAAAAAAAAAAA2LwZk9bE0lHRpvGjVvO8Fyp1eWpq6vKOqXZPozYGeZE6uDrwrVIxjy5xm0pztGMastaSV5bUJ2it910uS2T8QUsZRwsaVatF4fBUacVRoqU519anKmm1q0qVGnK++97bbGezvF4ingK1SM6sZQpOupp1I6KkkmqkX5W7qz+orT24zLZ4iPJTjqlJUbttR1bK72uk7rr6klxjhpYfIZqta8sVgq0bSv4alOvp/PZrtZli3/TwnUo4iVoqblTnLXOU/glT22qala+92kRnFeMWNyGTXMtGpl8EqlnKOiFdabqMdS+rV+qu7BGpwAEAAAAAAAAAAAAAAAAAAAAAAAAAAAAAAAAbU4azWOIhSlkzlQnRwlGnUnCFOnKc4uWuUptvU3KVr2V1ZbltjI+3YeUMRKcozppSjKrK0rJJXUbLoka04Ha5FW6d1GLk/jjbXZJQt1673/BsXN05YSq4SStRk7OXL6JNXj26Ctcfapm08qoOFKKlGnDZNvdK83F3TdpNtOzvZ9VZEXxfm1TO8i5uMtqdbDJ6VZOzxEun/ADH0stlt1LCtl1TM6NRYWMZOMIanrS+ZGy3btpW930SRG57lNTB5BUhmENE6dTDzSbi7+8nSfwtp+b9rgarAAZAAAAAAAAAAAAAAAAAAAAAAAAAAAAAAAAbE4TgsPQ95BRU6CqXc5PWnVnFWjH4fFCW27262ZfZk5+yVkta9xO1or9Pa9iD4WxaxOGhFxS5WGUG76ZSaxFWS3vvG0+i9C3zGSq4Wrq0v3E0vA35PyK1PjtVx1TCU5ciTjLRTb2jduCUo6vWz3JHNc1qY7IK8sbNylKeHjey71ZVGnb6uTu7vovS1rQy6Wa0ZqlOMVCOHXijb5toq1lq2v073SXYjeJMlnkeR1aeKlFvnUneOq1o1JU+6XeL/AHt1THUarAAQAAAAAAAAAAAAAAAAAAAAAAAAAAAAAAABe8JV3Vo2SglClGW0I6n72W7l1f7mwszxHNw1VN2ToTveq9vCa64QrS5TSl4VCLa7X5su1nd/c2Nj5asPV5epe5n0hBeRhqPPUryp01y5ySVONmpN+RPZ/cj8VNzyHE81tvnUN2293PU/5bf5Lahh/aYWxU6kY6KCi9N4tzcISuullGUpbdNDuTXEOVQyrJcXHDV1V97T1fBeDhXjBReiTV7dfrGVrqzc6jUwAKgAAAAAAAAAAAAAAAAAAAAAAAAAAAAAAAC94UqVJUPeOTp6VFXcuWnzHst7J/bcv8dTg6M9Lj8qSfhqPy99zXnC9GdOjecGlKMdLalZ+8lvH+6L/MY6aFS80nyZ28bXl9X0JWo+XLfLi0vDohuk0vhXr0JKcNOS5gvSeHb/AOrBFrlWFp1qb9snb3OH5clODu24qr5t3oe1/q97E/neFwtLKMxWU1HOzg6nj1qLWLoxglLStUbOaT3uoRezdio1IAAgAAAAAAAAAAAAAAAAAAAAAAAAAAAAAAACz4Xjy6E5SSs46b3infXL8/ujY2YYaVKnUT2apP8ARt4Pr+DX3C9H+nlrlHeCtarTUl45W1R1XX5NhZ5WeMhNwSeqgl2e6pKP6voGo+GXYKVd0IbXkqMLao3vJJfCt/8A6R84ujlGZRj5a9GL+yxDW/5jH9kW2QVoYKUJYpK8adDl22lCcHFtpdFdJq79WTfEGIwuJyvMXk0HG1Wk6ztJRm5Ym8XG85eH47LstKd2IlaqAAQAAAAAAAAAAAAAAAAAAAAAAAAAAAAAAABc8LUOdQ6p+H4VGU5fMe+m1tPTcu8Vh/cysn8p+T/J2RA5BSg6C11I35a8LVaOm9SW+rTZ/h/3LbE04uk/FH5UvNP9H2CulGOiFNuSvop+GzUvhXa1vVktqX+FZmo+uFf/AHD/ALlXlfLp04+02lqw9OMUuZ4ZeB6r6Hs1Fx7O0pWMRxHm1HNMvzD/AA2jy4wcNT0U4czXioWk4xSs/DK66K6sBqsABAAAAAAAAAAAAAAAAAAAAAAAAAAAAAAAAFvw670k4yafJjsrLZVJK+pu3XsW+Jq+5leT+U+8P0etiG4cUHRW7vyXdOEXHarPo9d/4LavCLpPZfKfb/L6aiq82GmuXSc5b8uls7PyrzJkzTallua6X09n/nFFZk+Khg4RbTevCKko6Vp8cY2c/F4ltfTtulvsY3P+InxDgczSpqEaaUo+JylLViae8u19t2uu3oQaqZwcs4CAAAAAAAAAAAAAAAAAAAAAAAAAAAAAAAALLhahGtFJuzdKV234Utc/Te5aVtqeyuuW+mp+Uh8gnFU1y4yUuVK71xs1zJ+XTs/yy25seTv05XpL9PTYK82CaVOk2n4aNOTSTsoqK1N90vr0W25h+TKlhM55tOcFojp1QlH4cVSut+6Uo3+69UzN5dj1g6UXBNynhVSVnKCiqkUnJb7u19pXW/2t4Mw4gq8Q4fNlXjFKFGpOCV774rD31Sk25WtK3/E+uxRrFnByzgiAAAAAAAAAAAAAAAAAAAAAAAAAAAAAAAAKnh+vGULabONN3lqaunOT/HXqWkaqnSi4t25bXzb7qPfb+TXuAzNYamr0o3StqvJSaUm2nu4vt2KXLM+91plHrB7eHuuu0CqyOGipU6dozlPkxatPXaKTlJ6VC7tFNvfazPFDLq2WUM1eNpSpqWHqwjqsm2sRQk1a9+ko/wA+jt8qWd8ijSnGLU+Sox3S+KDhJ7R6Wk/3R5ocTVs2hmCxzjaWGquEVGEIxlKpRcmlFK9+Xe3ROUrdXcIqRwdpHUiAAAAAAAAAAAAAAAAAAAAAAAAAAAAHKVwODmx6MNgJ4t+5V/r0S+7Mh/gThHwpzt8T+GK+m/UD2ZLwnic1oynh4LSoynqlOMFpja8lq6/go8FwXVlSpSlVhB1Hy4eKo99N27qG8bNXaut1fsebE5zTzJUvavdOEIU3CktdPTSVo3WzhdbXTfW/UymXZhKc4U4YuLpuWqjCGHq8yEpWSvJ4eTlaKSbW7/cktHlfAdSlS8dam3Tp023qnbS3pVlKF7X7pO11exiq3CtbAYWvXtGVGVKS1wqRlpaktpxspL4Xu01t1KHOsdWwmJcfa5U1GNN2dDFQbW7WqHKp3jfpqR1wmY8vD1UqzrSktoTjyqMm7p6tN3Lbs7fW4v6w9aumrHUymIyuTm1UtB7vo9O/ol0R3jwxWqSUaCUpOOpRV7uPW62tb+5dGIAAAAAAAAAAAAAAAAAAAAAAAAAAA703pabV/wD2dABeQ4rwWMl76jKg2rScPhskkklC23W90+qOcoy2jn1WUKM67pJOSjRdCpUVle8YzcdS2d+jRBAmJJjZ/wDu4UlTdHFctTV9OKoVaVWO26lZaZW23i31RlOFsopZNjKc6+YRlyXrtTo4iLk4721VYxj/AK3NX4PiPFZcksFiq1NRuoqFWpBK/WyTsj7/AO2OO1avb8Tq9faK1/31Fa1tLjzJameYuWIwlZyhVjH5kXTVPSul1e5IvJZ4Zx5rnu/LRnKy/NrslcVxNi8arYrF15q97Tr1ZK/rZyPBVxMq/wA2Tf3bf+rJnqbW4sFwPDF4d1q+LjCEIuUo1owp1G0uiTqJL6OTsRma8VwwfhyNRjK2mVVNuSSutptJSlZrdKMV5VtqIsDIAAKAAAAAAAAAAAAAAAAAAAAAAAAAAAAAAAAAAAAAAAAAAAAAAAAAAAAAD//Z"/>
          <p:cNvSpPr>
            <a:spLocks noChangeAspect="1" noChangeArrowheads="1"/>
          </p:cNvSpPr>
          <p:nvPr/>
        </p:nvSpPr>
        <p:spPr bwMode="auto">
          <a:xfrm>
            <a:off x="63500" y="-1038225"/>
            <a:ext cx="2143125" cy="21431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220" name="AutoShape 4" descr="data:image/jpeg;base64,/9j/4AAQSkZJRgABAQAAAQABAAD/2wCEAAkGBhIGDxEUBxAWFRMTERESEBgXExITFRIWExgVFxMXFBUYGyciGBknGRQSIDAgJDMpLi04FR4xNTEsNSgrLCkBCQoKDgwOGg8PFCkYFBgpKikpKSkpKSkpKSkpLykpKSkpKSkpKTUpKSkpKSkpKSkpKSkpKSkpKSkpKSkpKSkpKf/AABEIAOEA4QMBIgACEQEDEQH/xAAbAAEBAAIDAQAAAAAAAAAAAAAABgUHAQIEA//EADsQAAIBAgQEAwcDAgMJAAAAAAABAgMRBAUSIQYTMUEiQlEUIzIzYXGBUpGhJNEVYrEWF3KDk6SywfH/xAAWAQEBAQAAAAAAAAAAAAAAAAAAAQL/xAAaEQEBAQEBAQEAAAAAAAAAAAAAARFBITEC/9oADAMBAAIRAxEAPwDRoAAAAAAAAAAAAAAcpXAaRpZnsNllLDygsZ4pu03FTSiovytrdy9bWsUE6NDK6Lq0MJRk9O3MhOol9WnOz6/wjWCB0hqxf59Qw8YxdfCUld7OlGdLdpWv4mrXMfxBwT7BgI4zC1PA6yozhLeSk9Ti4y7rwSuuq269oI8AEAAAAAAAAAAAAAAAAAAAAAAAAAAAAAAO0Jum049U01+NzqANh5diJYzCw1z8Kg7x0RtecpSutul77fUqMzw/s2XznOhQk4UXJKeHg+nS9kr+pI8My/plf0h/51LFnnVNUsvr2bX9PK7u/MrdPyGo+Ge4WGGw7qTo0pJRi9Dg1D4drK91a99n2XY8XGlR1uHr1LXWOoR2SSVoV127+rM5m6dDDSlSk9UY3XRrZfpaaf2aJ3iqTlw9LV19vw7d/rTrhONUgAIAAAAAAAAAAAAAAAAAAAAAAAAAAAAAAAA2LwZk9bE0lHRpvGjVvO8Fyp1eWpq6vKOqXZPozYGeZE6uDrwrVIxjy5xm0pztGMastaSV5bUJ2it910uS2T8QUsZRwsaVatF4fBUacVRoqU519anKmm1q0qVGnK++97bbGezvF4ingK1SM6sZQpOupp1I6KkkmqkX5W7qz+orT24zLZ4iPJTjqlJUbttR1bK72uk7rr6klxjhpYfIZqta8sVgq0bSv4alOvp/PZrtZli3/TwnUo4iVoqblTnLXOU/glT22qala+92kRnFeMWNyGTXMtGpl8EqlnKOiFdabqMdS+rV+qu7BGpwAEAAAAAAAAAAAAAAAAAAAAAAAAAAAAAAAAbU4azWOIhSlkzlQnRwlGnUnCFOnKc4uWuUptvU3KVr2V1ZbltjI+3YeUMRKcozppSjKrK0rJJXUbLoka04Ha5FW6d1GLk/jjbXZJQt1673/BsXN05YSq4SStRk7OXL6JNXj26Ctcfapm08qoOFKKlGnDZNvdK83F3TdpNtOzvZ9VZEXxfm1TO8i5uMtqdbDJ6VZOzxEun/ADH0stlt1LCtl1TM6NRYWMZOMIanrS+ZGy3btpW930SRG57lNTB5BUhmENE6dTDzSbi7+8nSfwtp+b9rgarAAZAAAAAAAAAAAAAAAAAAAAAAAAAAAAAAAAbE4TgsPQ95BRU6CqXc5PWnVnFWjH4fFCW27262ZfZk5+yVkta9xO1or9Pa9iD4WxaxOGhFxS5WGUG76ZSaxFWS3vvG0+i9C3zGSq4Wrq0v3E0vA35PyK1PjtVx1TCU5ciTjLRTb2jduCUo6vWz3JHNc1qY7IK8sbNylKeHjey71ZVGnb6uTu7vovS1rQy6Wa0ZqlOMVCOHXijb5toq1lq2v073SXYjeJMlnkeR1aeKlFvnUneOq1o1JU+6XeL/AHt1THUarAAQAAAAAAAAAAAAAAAAAAAAAAAAAAAAAAABe8JV3Vo2SglClGW0I6n72W7l1f7mwszxHNw1VN2ToTveq9vCa64QrS5TSl4VCLa7X5su1nd/c2Nj5asPV5epe5n0hBeRhqPPUryp01y5ySVONmpN+RPZ/cj8VNzyHE81tvnUN2293PU/5bf5Lahh/aYWxU6kY6KCi9N4tzcISuullGUpbdNDuTXEOVQyrJcXHDV1V97T1fBeDhXjBReiTV7dfrGVrqzc6jUwAKgAAAAAAAAAAAAAAAAAAAAAAAAAAAAAAAC94UqVJUPeOTp6VFXcuWnzHst7J/bcv8dTg6M9Lj8qSfhqPy99zXnC9GdOjecGlKMdLalZ+8lvH+6L/MY6aFS80nyZ28bXl9X0JWo+XLfLi0vDohuk0vhXr0JKcNOS5gvSeHb/AOrBFrlWFp1qb9snb3OH5clODu24qr5t3oe1/q97E/neFwtLKMxWU1HOzg6nj1qLWLoxglLStUbOaT3uoRezdio1IAAgAAAAAAAAAAAAAAAAAAAAAAAAAAAAAAACz4Xjy6E5SSs46b3infXL8/ujY2YYaVKnUT2apP8ARt4Pr+DX3C9H+nlrlHeCtarTUl45W1R1XX5NhZ5WeMhNwSeqgl2e6pKP6voGo+GXYKVd0IbXkqMLao3vJJfCt/8A6R84ujlGZRj5a9GL+yxDW/5jH9kW2QVoYKUJYpK8adDl22lCcHFtpdFdJq79WTfEGIwuJyvMXk0HG1Wk6ztJRm5Ym8XG85eH47LstKd2IlaqAAQAAAAAAAAAAAAAAAAAAAAAAAAAAAAAAABc8LUOdQ6p+H4VGU5fMe+m1tPTcu8Vh/cysn8p+T/J2RA5BSg6C11I35a8LVaOm9SW+rTZ/h/3LbE04uk/FH5UvNP9H2CulGOiFNuSvop+GzUvhXa1vVktqX+FZmo+uFf/AHD/ALlXlfLp04+02lqw9OMUuZ4ZeB6r6Hs1Fx7O0pWMRxHm1HNMvzD/AA2jy4wcNT0U4czXioWk4xSs/DK66K6sBqsABAAAAAAAAAAAAAAAAAAAAAAAAAAAAAAAAFvw670k4yafJjsrLZVJK+pu3XsW+Jq+5leT+U+8P0etiG4cUHRW7vyXdOEXHarPo9d/4LavCLpPZfKfb/L6aiq82GmuXSc5b8uls7PyrzJkzTallua6X09n/nFFZk+Khg4RbTevCKko6Vp8cY2c/F4ltfTtulvsY3P+InxDgczSpqEaaUo+JylLViae8u19t2uu3oQaqZwcs4CAAAAAAAAAAAAAAAAAAAAAAAAAAAAAAAALLhahGtFJuzdKV234Utc/Te5aVtqeyuuW+mp+Uh8gnFU1y4yUuVK71xs1zJ+XTs/yy25seTv05XpL9PTYK82CaVOk2n4aNOTSTsoqK1N90vr0W25h+TKlhM55tOcFojp1QlH4cVSut+6Uo3+69UzN5dj1g6UXBNynhVSVnKCiqkUnJb7u19pXW/2t4Mw4gq8Q4fNlXjFKFGpOCV774rD31Sk25WtK3/E+uxRrFnByzgiAAAAAAAAAAAAAAAAAAAAAAAAAAAAAAAAKnh+vGULabONN3lqaunOT/HXqWkaqnSi4t25bXzb7qPfb+TXuAzNYamr0o3StqvJSaUm2nu4vt2KXLM+91plHrB7eHuuu0CqyOGipU6dozlPkxatPXaKTlJ6VC7tFNvfazPFDLq2WUM1eNpSpqWHqwjqsm2sRQk1a9+ko/wA+jt8qWd8ijSnGLU+Sox3S+KDhJ7R6Wk/3R5ocTVs2hmCxzjaWGquEVGEIxlKpRcmlFK9+Xe3ROUrdXcIqRwdpHUiAAAAAAAAAAAAAAAAAAAAAAAAAAAAHKVwODmx6MNgJ4t+5V/r0S+7Mh/gThHwpzt8T+GK+m/UD2ZLwnic1oynh4LSoynqlOMFpja8lq6/go8FwXVlSpSlVhB1Hy4eKo99N27qG8bNXaut1fsebE5zTzJUvavdOEIU3CktdPTSVo3WzhdbXTfW/UymXZhKc4U4YuLpuWqjCGHq8yEpWSvJ4eTlaKSbW7/cktHlfAdSlS8dam3Tp023qnbS3pVlKF7X7pO11exiq3CtbAYWvXtGVGVKS1wqRlpaktpxspL4Xu01t1KHOsdWwmJcfa5U1GNN2dDFQbW7WqHKp3jfpqR1wmY8vD1UqzrSktoTjyqMm7p6tN3Lbs7fW4v6w9aumrHUymIyuTm1UtB7vo9O/ol0R3jwxWqSUaCUpOOpRV7uPW62tb+5dGIAAAAAAAAAAAAAAAAAAAAAAAAAAA703pabV/wD2dABeQ4rwWMl76jKg2rScPhskkklC23W90+qOcoy2jn1WUKM67pJOSjRdCpUVle8YzcdS2d+jRBAmJJjZ/wDu4UlTdHFctTV9OKoVaVWO26lZaZW23i31RlOFsopZNjKc6+YRlyXrtTo4iLk4721VYxj/AK3NX4PiPFZcksFiq1NRuoqFWpBK/WyTsj7/AO2OO1avb8Tq9faK1/31Fa1tLjzJameYuWIwlZyhVjH5kXTVPSul1e5IvJZ4Zx5rnu/LRnKy/NrslcVxNi8arYrF15q97Tr1ZK/rZyPBVxMq/wA2Tf3bf+rJnqbW4sFwPDF4d1q+LjCEIuUo1owp1G0uiTqJL6OTsRma8VwwfhyNRjK2mVVNuSSutptJSlZrdKMV5VtqIsDIAAKAAAAAAAAAAAAAAAAAAAAAAAAAAAAAAAAAAAAAAAAAAAAAAAAAAAAAD//Z"/>
          <p:cNvSpPr>
            <a:spLocks noChangeAspect="1" noChangeArrowheads="1"/>
          </p:cNvSpPr>
          <p:nvPr/>
        </p:nvSpPr>
        <p:spPr bwMode="auto">
          <a:xfrm>
            <a:off x="63500" y="-1038225"/>
            <a:ext cx="2143125" cy="21431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70" name="Picture 2" descr="http://www.zpflorence.cz/obrazky/products/main/802_valec-1000ml-jp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3357562"/>
            <a:ext cx="2762250" cy="2762251"/>
          </a:xfrm>
          <a:prstGeom prst="rect">
            <a:avLst/>
          </a:prstGeom>
          <a:noFill/>
        </p:spPr>
      </p:pic>
      <p:pic>
        <p:nvPicPr>
          <p:cNvPr id="14" name="Obrázek 13" descr="v20855_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0628" y="3714752"/>
            <a:ext cx="3500432" cy="250033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928662" y="6143644"/>
            <a:ext cx="3962400" cy="457200"/>
          </a:xfrm>
        </p:spPr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714356"/>
            <a:ext cx="7643866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                                   </a:t>
            </a:r>
          </a:p>
          <a:p>
            <a:r>
              <a:rPr lang="cs-CZ" sz="2800" dirty="0" smtClean="0"/>
              <a:t>                           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14282" y="857232"/>
            <a:ext cx="892971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HMOTNOST</a:t>
            </a:r>
          </a:p>
          <a:p>
            <a:pPr>
              <a:buFontTx/>
              <a:buChar char="-"/>
            </a:pPr>
            <a:r>
              <a:rPr lang="cs-CZ" sz="2800" dirty="0" smtClean="0"/>
              <a:t> jednotky </a:t>
            </a:r>
            <a:r>
              <a:rPr lang="cs-CZ" sz="2800" dirty="0" smtClean="0"/>
              <a:t>– g, kg, q, t</a:t>
            </a:r>
          </a:p>
          <a:p>
            <a:pPr>
              <a:buFontTx/>
              <a:buChar char="-"/>
            </a:pPr>
            <a:r>
              <a:rPr lang="cs-CZ" sz="2800" dirty="0" smtClean="0"/>
              <a:t> měřidlo – váhy – osobní</a:t>
            </a:r>
          </a:p>
          <a:p>
            <a:r>
              <a:rPr lang="cs-CZ" sz="2800" dirty="0" smtClean="0"/>
              <a:t>                             - kuchyňské</a:t>
            </a:r>
          </a:p>
          <a:p>
            <a:r>
              <a:rPr lang="cs-CZ" sz="2800" dirty="0" smtClean="0"/>
              <a:t>                             - obchodnické</a:t>
            </a:r>
          </a:p>
          <a:p>
            <a:r>
              <a:rPr lang="cs-CZ" sz="2800" dirty="0" smtClean="0"/>
              <a:t>                             - laboratorní</a:t>
            </a:r>
          </a:p>
          <a:p>
            <a:r>
              <a:rPr lang="cs-CZ" sz="2800" dirty="0" smtClean="0"/>
              <a:t>                             - digitální </a:t>
            </a:r>
            <a:r>
              <a:rPr lang="cs-CZ" sz="2800" dirty="0" smtClean="0"/>
              <a:t>závěsné</a:t>
            </a:r>
            <a:endParaRPr lang="cs-CZ" sz="2800" dirty="0" smtClean="0"/>
          </a:p>
          <a:p>
            <a:r>
              <a:rPr lang="cs-CZ" sz="2800" dirty="0" smtClean="0"/>
              <a:t>                             - </a:t>
            </a:r>
            <a:r>
              <a:rPr lang="cs-CZ" sz="2800" dirty="0" smtClean="0"/>
              <a:t>kojenecké</a:t>
            </a:r>
            <a:endParaRPr lang="cs-CZ" sz="2800" dirty="0" smtClean="0"/>
          </a:p>
          <a:p>
            <a:pPr algn="ctr"/>
            <a:endParaRPr lang="cs-CZ" sz="2800" dirty="0" smtClean="0"/>
          </a:p>
          <a:p>
            <a:pPr algn="ctr"/>
            <a:endParaRPr lang="cs-CZ" sz="2800" dirty="0" smtClean="0"/>
          </a:p>
        </p:txBody>
      </p:sp>
      <p:pic>
        <p:nvPicPr>
          <p:cNvPr id="6146" name="Picture 2" descr="http://t3.gstatic.com/images?q=tbn:ANd9GcT3jYHhqdL9DyR1L5ZJ1eWP00woyigekn2tgcoM_wQ_jx5sClHMbw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1500174"/>
            <a:ext cx="2219325" cy="2057401"/>
          </a:xfrm>
          <a:prstGeom prst="rect">
            <a:avLst/>
          </a:prstGeom>
          <a:noFill/>
        </p:spPr>
      </p:pic>
      <p:sp>
        <p:nvSpPr>
          <p:cNvPr id="6148" name="AutoShape 4" descr="data:image/jpeg;base64,/9j/4AAQSkZJRgABAQAAAQABAAD/2wCEAAkGBhQSDxUUEBQQFBQQFRQVFRUUEhUXDxcVFRAVFBUQFRUXHCYeFxkjGRQUHy8gIycpLCwsFR4xNTAqNSYrLCkBCQoKDgwOGA8PFykcHCUpKSkpLCosKSwyLSkpKSksLiwpLCwpKSkpLCkpKSwpLCwpKSwsKSwpLCkpKSwpKSkpKf/AABEIAM8A9AMBIgACEQEDEQH/xAAcAAABBQEBAQAAAAAAAAAAAAAAAgMEBQYBBwj/xABCEAABAwIDBAYHBgUCBwEAAAABAAIDBBESITEFBkFREyJhcYGRBzJCUqGx0RQVI3LB8DNTYoKSROEWJENjc6KyNP/EABoBAQADAQEBAAAAAAAAAAAAAAABAgMEBQb/xAAtEQACAgEEAAQDCQEAAAAAAAAAAQIRAwQSITETIkFRMmGxFEJxgZGhwfDxFf/aAAwDAQACEQMRAD8A9xQhCAEIQgBC4XW1UabaLG8UIbS7JSFQzbyi9mDEezP46KM/aMzuTe83PlkrbWU8RehpHSgakeaafXMGrgs70ZPrPce42HwsgUrOQPfmfip2Eb2XT9uRD2h5hNnbzOAee5rvoq1thpl3JWJTtG5k/wC++Ub/ACP6rn3w7+W74fVQDKmJ5im0i37lt98O/lnzb9UffLv5bvh9V5nt7abw/IlVP3vJzd5qKRXez2T765xv8kffreLXj+0/ReMjeCUHJ7v8itXu1teR/rOcfEpQU2b5m3Ij7QHepDK9h0cFRsdfXPvSvsjD7LfAW+SbS+5mgEwOhHmlLOmmA9Vzx/df53XWySt9VwPfkfh9FG0ne/Y0SFRN229vrtPeMx8M1Mp9tMdx+P6KKJU0WKE3HO06EfqnFBcEIQgBCEIAQhCAEIXHGyACVDqdohoy8ymaurv3fvVYPbO9gNT0LcwL43Xyv7g7eavGNmM8lcI0NZt8ucWx3cRqfYb3nQdwz7FFDMRvI4uPIZM+pVR94ZACwA4DQKTBNdbbUjPvsnSVYbk2w7k3FW3KhVRPBOUURvmg9S4jkunRdchYnwFU0oawFKEaWQuhCRsxqPNGpZTMqEHmm85c2Ujh3Kn6Z37C0u9kR6TL5LOuZ3eSqYsjCodfgtzudct4LEWPYvQ9zovwrlSI9mlianwCuRsToCG4w5xSDKnnBNPjQgT0iZkwH1hnzGRXJmWVTPWFrs8/mhVst2dI3+G7GPdOTvA6FTaPb2eF1w4atdqqOjrb5g/VPVVQ1ws8aaEZPHaDqEaITro10FY13Yf3opCxlDVlvHE3nx8R+oyV/SV/PMfEfVZuNGkcl8MtELjXXFxoV1VNQQhCAFErn6DnmfD9/BS1CrxmD4KURLood5a7oaZ7xrbC3vOV/wBV5K11n343vfivS/SFGTQkj2HtJ7sxfzIXmUGa6MfRyz7NFTG4V5SaKioHdUK7pHKWESZmJ+jbmkSHJcgkUFi4Y5O3TEIUgBVNBJK5dLshAJKakCkJqQIDFb0jrDJZ5/5fmtRvNDdwVC6DtPkqGTIAjz9VehbuxYYhksZDTdYZ8V6DsuOzApJiixYU5dJYEohDQbc5JSiEgqQNTNyVJWQAkq5meqyY3UopIiU0Ngo9bORr5qzY2zVT7TN1JV9CW7ULBccPIq+3U2n00RDvWYbHtB9V36eCwlY+wtzV5uHN/wAyW+8x1/AgpJcFV2eh0dThcGnRxsOx3+/zVos/XZMJGosR3gghaALBnTB+gIQhQXBNTxYm2TqEBTVVKJGOjkFw4FrhzByXku2N330k2F1ywk4H8COR7QvbaimDu/mqjaWz2yMLJmgtPHlyPZ3rWEqMJxPLaOSyu6OVG1d0JITiivJH2euB2jj4JiictbszRcjMIpgkwuSoNVBYuodFIaFGpzkpTVU0AriUUgoSdTb0tJcFDBm9vRXIVK6n/d1qdpQXVc6kVCjRWUdP1x381tKRtgFRUtL1gtBCERKRJaulcC6rEiSEhycTb1IIVUclWF+asKxyrIyC5EUY9K+wVHXPVnWyZKhqZVZFWVlY7Naz0d7LPXncLBwws7c+s7uyt5qNsTc50zg+YFkettHu+gW5giyDIgA1uVx6oA4DmolL0IjHmxUbMcgbwaQ53LLQK5TFNTBjbDxPElPrFnTFUCEIUFgQhCAFFr48rjh8lKXHNuLc0Iaspg7w7tPJRKvZEchuW2d7zNfEcVMlZYkcklaWY0Uj9hvb6hDx5O8lEMRa7rAjvC05PPPvQcx+yPI/VW3CitpjkpjAldA3kB3XH1CUIuR/X5JZNiSkFOlvd8vmkFh5FCbEXQV3CeR8l0BGSQ6mO6jGBWMrU0Y1mKI1PD1lYxhMxMT7VKA4EIXcPYfJWIElNSFPOHcO8hIMN+PkCUIsqK56hQN5XWgdQMPrC/5nADyCdY0N9Ww/K0fM/RCpQ/cckmtmN5u+inUGwoYsw3pHe871QezgFPJ7L9pzPxy+C4XXUkD8EWN1nG44gZNt8yraOINFgLKPs6Gzb8XfJS1m2bRVIEIQqlwQhCAEIQgBCEICDtCL2vAqBdXcjLix4qnmjsSDwVkZyQm67iTd126tRQXdcLB2Ll0XQHbdpHiUlzTzPwSrrl0A2Wu4OPkEgySe8094P1TxScKkga6eT+jyKPtD+TPJOYFzo1AOtmPEDwShP2fH/ZJAXbKSRRnPL4lc6Q8h5E/MriEArGe7uACC4nUnzSUEoDt0kuXFy6kg7dP0sOJwHn3JgK3oKfC251PyUN0iYq2SgF1CFkbghCEAIQhACEIQAhCEAKJXU9xcaj5KWhCGrKArl1Mr6bCbjQ/AqEStVyYvg7ddukXRdALui6RiXboDt126RddBQCkJN0XQHboSSi6AUuXXLrl1IFXSSVwlcuhB26AuXT1NAXmw80A/s+lxG50Hz5K3CTFEGiw4Jaybs2iqBCEKCwIQhACEIQAhCEAIQhACEIQCXsuLHQqmq6UsPYdCrtIliDhY6KU6KyjZnXOtmeCxG8npLjhd0dOBLJe3HD4W1+Cl+lqaaCnYyK4bMXBzxyABw95v8F5JsGt6KridYOLXh1naOdnhBP5rLT8Dr0+lU4Ocv0PR27d2m4glkUIeMQD2uJtwuGtNvFOt2/tJmfQwzgfyiek7eo7CfJWtJUiaI3c9r5LOD2XdJqHEEZEcrd666iqdI5o3nWz2jFa+Z9Un4rPecMs3N7LXy/0pKb0vRB+CoiljcMjlex7Qc1rdl7ywVA/CkaTy0d5FUe+G58dXAOkwNqQAGyNIxY7Zxk+22/A5heI1EUtLO+N2JkkTi1wBtYg6g8uPio8Suzshhhn+Dyv1R9PB67deLboek+SNwZUkvZpiObh29q9Xo9sNkYHNIc12jmm7VpFpq0c2bDLE/MWV1y6ZZVNOhSjIrGIu6MSbxIugF3XLpF05TwF7rNH0UkC4Yi42GpV5S0wYLDXiVykpAwZa8SpCylKzaMaBCEKpcEIQgBCEIAQhCAEIQgBCEIAQhCAFVbx7yw0MBlqHhrRoNXud7rRxKRvRvPFQ05lmz4MYPXkedGNH7svAt456ivmM1Y/Df1Ihm2NvBo5fMqUm+jq0+n8V2+ET9pelWWpqw+Zo+yDE00+RBY7IuJ4ycQeCnV/o7irIftGy5A64LuiJ62WuB3MHVpzB46XwVZszCCWm4HNNbD3mqKKTFTvIublp9R1uJHA9osUcnDiR35sOxKWHj+T0vdjegNAgqSYqhjrDH1WOeNDcjqv5jQ3PNbpu2MOT2k2yxC1i4gEADXMH4cV57T+kbZ+0Whm1IRHJa3TAlrvCRo07HgDvViNy34MWy9otfHqGSSFh7hIy8Z/wUuClyjxZxW72ZpzVY5MTuoDZrcRAObhiN7W1FrHPVePek6aOXas7o7WBawkaFzI2tcfMEeCsNt7n7TLsUzK2TDo5jo6mMH3h0bgW9+G6xW0aB8TuvjaeT4pGH/2aqvFxS5OrSbccnKbERMLTdaTd/eWWmdiidYHVpzjd2Fv66rKsnPvN81Kppc/XiHe8AK+NSiqo9CeXFONM9m2RvxTT2Eh6CQ+8fwiex/DxWiDngXaQ5p0OoPcQvB4w1x/iRk8mmR58msK0WxNj1n+lbtHP+VC+OM97pSxvwWp5eTT4nzGVHqw2iR6zSE595ttmSO8LN7O3S2pIPx5+gZxMk3Sy2/LEGtHi4oqtsbN2e7rzPrqkaDEH2d2NH4bM+JuUtHMsDbpOzZRAYOkccLLXucrjmOztWg2fBhjGmeeXbovGNobfm2pI2L1GuezCxp0IcDicfatn2L13d2ovAGnMx9U+AyKjImkaSwvE0pdstEIQsACEIQAhCEAIQhACEIQAhCEAIQhACZq6psbHPeQ1rASSdAAnSvOvSft3EW0jD63Wlt7ozw/IePYrRVujTHB5JKJktv7adWVBqH3wtuIGHRjPft7ztb8lQVcuan1clh+/JXe6uw4xeaoaJHNcQyM+piabEu5hpyPaCBoSul1FHrTyQwQt/kjE1WyZHRY34Yo35B8pwtd2MFi55/KCntiejxlSc6l7O37HNg8C4tPwXqO0K3pInSuLCIx1QbBjfD2Rx4n4KtNRikDo+nljDes1sbrEk5ODiRl3clwZs8Pazzp63LPqkjI1noPfb8CsppHcGyMfET2A9YLEbV2LWbNmwyCanec2uY8hrxza9ps4L1WParmgMa4smfI6/wBoD2Rj/ttLcsssrk6q9fFHXwy0lSxxiJDY5nNthkLbiWE62BIz0Oeqyx6iLdcox8WT+KmeM0XpIroj/FbJ/wCSNpd/mAH/ABTG1t8TVPxVcOM2A6tRO3QWyDnOaPJVlbQuilkikHXhe5jraXa4tJHZkmCxdPjSi6Z1LSwkt0SSKil/lVTe6oYfnErbd7emGklD4453gG5ZKYHscOIOKIkd4sVn+jXejU/aWR9j+Z6kfT+5v8GhhZ3yfo1gVZXenPaMmTPs8QPFseJ3m8n5LAiNOshWbzN9GsNEn2WO0d6KyqP/ADFRPID7JeRH/g2w+CVs6mwnLNx/dglbK2U+WRscTHPkebNa0XJ/fNe4bi+jRlJaWpwyVGoGscf5fed/V5c10Y47fNLs65PFpY89+w1uDue6nj6eoFpHizGHVjXaudycRw4DvWt2JJhne33xfxCl1bsrePkqmnmw1DD2288v1Vn5kzwMuV5J7matC4CurAuCEIQAhCEAIQhACEIQAhCEAIQhAQ9rbQEMLpD7IyHMnQLw41plkkncbmRxDSfdBOfiST5Lc+lbbWCPowbZW/ufkPIXK83ZVtLMLLgR9WxFjkAdO4hdGKNKz09JBJW+39Cw2brLMRiFM0Oa3nK9wZEP8jfwW0odmyhrMBYS2wcHZA5WNuQ1WW3Li6eKpibnJ+FKwcXdFIH4fHCR4hbGp20Iom9HYvkF230DeLz8rc+5YalydRRxa6e3K3PpDE8WGU9PG94bZwMceKK3HqHMnMZ5nkrWhqIXuJicwudbEAbSWboC05i19LcVTf8AEjntDZcTbe3Cey3WjdqPFSaGZr5g8CGV4GHGBgnaCc8TXcO5edljJPlHPhyY8i8slfsStr7JidAWvwsjzLshbO9x2XJ4ZrKbOjcWNbI2eR1NOY2ua8tZhxeu88QGgXyudOK29U6TMMawjCSC5xHXvkLAHLjdQtl7HZTwiaqcWMhD5JC5xwFzs3PcOIBvbvUY8e9ln8jxn0lbKdDWve//AFLpJm88D3XFx+YvHgsjhV9vtvMa+uknsQ02bG06tjbk0HtOZPa4qiDbroyS3Ss97T43DGos4GhOCJLawBONZdTGDZ1xgNtiV3u3u1LVzCKBt3HNzj6jG8XuPAfPQKTupujNXTdHALAWMkjh1GN5nmeTePmV9AbtbsQ0MAigHa95/iPd7zj8hoOC6441Dl9nJqtXHAtseZfQh7oblQ0EVoxjlcPxJSOu7+ke63s87rQXXSo9TJ7I469gVuz5+c3J7pO2RZZL3PPTu4Koq32IPIj5q0qHKsazpJ2xjgQ9/YAeqPE5/wBqvdIwq3RsYDdoTiTG2wASlznSCEIQAhCEAIQhACEIQAhCEALhXVx2iA8R9IG1B9uBezpAJHjCTbMNLQb911kjH0bCL3JJc48yf0AAHgr/ANK1KYqtxtkXCRvccnfG6zkk+NgIXWpcUe9psEeMq7qjux9uSUtQ2aI9Zh04EcWletbL3hoK9oxOjilPrRyZDEdSw5WJ5tK8SZC98gZGLuebAHTQk38Am52PjkwSNIvpdpadL+Sq8e4prcenyZI45upP+8nuu0dynFjjTysaSDbGcTQbZHFrl23XnlTtemonGN0rZ5MWJ4pMUljkLCQ2a11hqC43uSsmNoytFmyygHKwkeBblYFRXVDjq5x73EhZUo8Pk4v+DG73Hr2x/S5TfZ3y1THxyB5bHADjlcwNaQ9xsA25JGdtOKwG+/pEn2icJ/CgabtiabgkaOkd7bvgOAWcIC42x0sueUW+I0kerh0OPE77fzIwZ3pxsSeXQEhgvs7FFISyFXu6u68tdUCKLIDOSQjqRsv6x5ngBxPcSK6goXzSsiiaXSSuDWNHEn5DiTwAK+jd0d1o6ClbEyxcetK+2b32zd3cAOAC60lBUjh1uq8GO2PxP9iVsHYMVHA2GBtmt1J9dzuL3ni4qyQm5pg0fIcSs+z5xu+WIqJsI5k6DmoZyvfMnX6Jx2uJ2p8gOQVPVbULnGOnAkfoT/0mfmI1P9I8bK/Rm+Tu0K3DZrBikf6rfm53Jo5+AVxu/sfomXdm95u5x1JPH/bsCRsTYAju+Ql8js3OOp+gHADIK7WcpWaRjQIQhVLAhCEAIQhACEIQAhCEAIQhACEIQGR3/wBzm1sBAye3NjuR5HsK+fquklpJTHM0tI56EcweI7V9XEKg3k3Ngq2FsrGnkbZg8wdQpt+h26bVvDw+UfN8rQ8AtNiDcHiCmpsZIMjy8tFhfgL3yW53g9EM0JJpZA5vuPNndwcMj42WDroZIn4Jm4XDhcH5FbLNxTPUxy0+bIsn3kIc5NOfZcdNkor33XPlyr0O2WTaS4ZGmRuLDhubh3qnK4B8viE7XNjxNdEIm3uHCN5cCRq6xGQzA7wVWpyBwByGqvj1KUNskeXk07yahZd1dExoSkgOU3Y2zjU1MUDTYzyNZfkCes7wFyto0enPIoRcn6HqvoX3VDWOrZB1pMTILjRgNnyjtcQWjsaea9SVDLt2loo2Q3LRG1rGMaxxOFosBe1uHNNf8QzS/wACENB0dK8eeBl//oLOT5Pk8uV5ZuTNBJJYc+QVLWbfjY4gEyy6YIxiI7CdG+JCQzd+ab/9EznA6sYcEfcQ3M+JKuqDYcUQAY1otyAAUbjPbZQR7NqKk/inooz7DCcRHJz9fAW8VotnbJZC0BjQLcgpgC6qt2WSoEIQoJBCEIAQhCAEIQgBCEIAQhCA/9k="/>
          <p:cNvSpPr>
            <a:spLocks noChangeAspect="1" noChangeArrowheads="1"/>
          </p:cNvSpPr>
          <p:nvPr/>
        </p:nvSpPr>
        <p:spPr bwMode="auto">
          <a:xfrm>
            <a:off x="63500" y="-957263"/>
            <a:ext cx="2324100" cy="19716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150" name="AutoShape 6" descr="data:image/jpeg;base64,/9j/4AAQSkZJRgABAQAAAQABAAD/2wCEAAkGBhQSDxUUEBQQFBQQFRQVFRUUEhUXDxcVFRAVFBUQFRUXHCYeFxkjGRQUHy8gIycpLCwsFR4xNTAqNSYrLCkBCQoKDgwOGA8PFykcHCUpKSkpLCosKSwyLSkpKSksLiwpLCwpKSkpLCkpKSwpLCwpKSwsKSwpLCkpKSwpKSkpKf/AABEIAM8A9AMBIgACEQEDEQH/xAAcAAABBQEBAQAAAAAAAAAAAAAAAgMEBQYBBwj/xABCEAABAwIDBAYHBgUCBwEAAAABAAIDBBESITEFBkFREyJhcYGRBzJCUqGx0RQVI3LB8DNTYoKSROEWJENjc6KyNP/EABoBAQADAQEBAAAAAAAAAAAAAAABAgMEBQb/xAAtEQACAgEEAAQDCQEAAAAAAAAAAQIRAwQSITETIkFRMmGxFEJxgZGhwfDxFf/aAAwDAQACEQMRAD8A9xQhCAEIQgBC4XW1UabaLG8UIbS7JSFQzbyi9mDEezP46KM/aMzuTe83PlkrbWU8RehpHSgakeaafXMGrgs70ZPrPce42HwsgUrOQPfmfip2Eb2XT9uRD2h5hNnbzOAee5rvoq1thpl3JWJTtG5k/wC++Ub/ACP6rn3w7+W74fVQDKmJ5im0i37lt98O/lnzb9UffLv5bvh9V5nt7abw/IlVP3vJzd5qKRXez2T765xv8kffreLXj+0/ReMjeCUHJ7v8itXu1teR/rOcfEpQU2b5m3Ij7QHepDK9h0cFRsdfXPvSvsjD7LfAW+SbS+5mgEwOhHmlLOmmA9Vzx/df53XWySt9VwPfkfh9FG0ne/Y0SFRN229vrtPeMx8M1Mp9tMdx+P6KKJU0WKE3HO06EfqnFBcEIQgBCEIAQhCAEIXHGyACVDqdohoy8ymaurv3fvVYPbO9gNT0LcwL43Xyv7g7eavGNmM8lcI0NZt8ucWx3cRqfYb3nQdwz7FFDMRvI4uPIZM+pVR94ZACwA4DQKTBNdbbUjPvsnSVYbk2w7k3FW3KhVRPBOUURvmg9S4jkunRdchYnwFU0oawFKEaWQuhCRsxqPNGpZTMqEHmm85c2Ujh3Kn6Z37C0u9kR6TL5LOuZ3eSqYsjCodfgtzudct4LEWPYvQ9zovwrlSI9mlianwCuRsToCG4w5xSDKnnBNPjQgT0iZkwH1hnzGRXJmWVTPWFrs8/mhVst2dI3+G7GPdOTvA6FTaPb2eF1w4atdqqOjrb5g/VPVVQ1ws8aaEZPHaDqEaITro10FY13Yf3opCxlDVlvHE3nx8R+oyV/SV/PMfEfVZuNGkcl8MtELjXXFxoV1VNQQhCAFErn6DnmfD9/BS1CrxmD4KURLood5a7oaZ7xrbC3vOV/wBV5K11n343vfivS/SFGTQkj2HtJ7sxfzIXmUGa6MfRyz7NFTG4V5SaKioHdUK7pHKWESZmJ+jbmkSHJcgkUFi4Y5O3TEIUgBVNBJK5dLshAJKakCkJqQIDFb0jrDJZ5/5fmtRvNDdwVC6DtPkqGTIAjz9VehbuxYYhksZDTdYZ8V6DsuOzApJiixYU5dJYEohDQbc5JSiEgqQNTNyVJWQAkq5meqyY3UopIiU0Ngo9bORr5qzY2zVT7TN1JV9CW7ULBccPIq+3U2n00RDvWYbHtB9V36eCwlY+wtzV5uHN/wAyW+8x1/AgpJcFV2eh0dThcGnRxsOx3+/zVos/XZMJGosR3gghaALBnTB+gIQhQXBNTxYm2TqEBTVVKJGOjkFw4FrhzByXku2N330k2F1ywk4H8COR7QvbaimDu/mqjaWz2yMLJmgtPHlyPZ3rWEqMJxPLaOSyu6OVG1d0JITiivJH2euB2jj4JiictbszRcjMIpgkwuSoNVBYuodFIaFGpzkpTVU0AriUUgoSdTb0tJcFDBm9vRXIVK6n/d1qdpQXVc6kVCjRWUdP1x381tKRtgFRUtL1gtBCERKRJaulcC6rEiSEhycTb1IIVUclWF+asKxyrIyC5EUY9K+wVHXPVnWyZKhqZVZFWVlY7Naz0d7LPXncLBwws7c+s7uyt5qNsTc50zg+YFkettHu+gW5giyDIgA1uVx6oA4DmolL0IjHmxUbMcgbwaQ53LLQK5TFNTBjbDxPElPrFnTFUCEIUFgQhCAFFr48rjh8lKXHNuLc0Iaspg7w7tPJRKvZEchuW2d7zNfEcVMlZYkcklaWY0Uj9hvb6hDx5O8lEMRa7rAjvC05PPPvQcx+yPI/VW3CitpjkpjAldA3kB3XH1CUIuR/X5JZNiSkFOlvd8vmkFh5FCbEXQV3CeR8l0BGSQ6mO6jGBWMrU0Y1mKI1PD1lYxhMxMT7VKA4EIXcPYfJWIElNSFPOHcO8hIMN+PkCUIsqK56hQN5XWgdQMPrC/5nADyCdY0N9Ww/K0fM/RCpQ/cckmtmN5u+inUGwoYsw3pHe871QezgFPJ7L9pzPxy+C4XXUkD8EWN1nG44gZNt8yraOINFgLKPs6Gzb8XfJS1m2bRVIEIQqlwQhCAEIQgBCEICDtCL2vAqBdXcjLix4qnmjsSDwVkZyQm67iTd126tRQXdcLB2Ll0XQHbdpHiUlzTzPwSrrl0A2Wu4OPkEgySe8094P1TxScKkga6eT+jyKPtD+TPJOYFzo1AOtmPEDwShP2fH/ZJAXbKSRRnPL4lc6Q8h5E/MriEArGe7uACC4nUnzSUEoDt0kuXFy6kg7dP0sOJwHn3JgK3oKfC251PyUN0iYq2SgF1CFkbghCEAIQhACEIQAhCEAKJXU9xcaj5KWhCGrKArl1Mr6bCbjQ/AqEStVyYvg7ddukXRdALui6RiXboDt126RddBQCkJN0XQHboSSi6AUuXXLrl1IFXSSVwlcuhB26AuXT1NAXmw80A/s+lxG50Hz5K3CTFEGiw4Jaybs2iqBCEKCwIQhACEIQAhCEAIQhACEIQCXsuLHQqmq6UsPYdCrtIliDhY6KU6KyjZnXOtmeCxG8npLjhd0dOBLJe3HD4W1+Cl+lqaaCnYyK4bMXBzxyABw95v8F5JsGt6KridYOLXh1naOdnhBP5rLT8Dr0+lU4Ocv0PR27d2m4glkUIeMQD2uJtwuGtNvFOt2/tJmfQwzgfyiek7eo7CfJWtJUiaI3c9r5LOD2XdJqHEEZEcrd666iqdI5o3nWz2jFa+Z9Un4rPecMs3N7LXy/0pKb0vRB+CoiljcMjlex7Qc1rdl7ywVA/CkaTy0d5FUe+G58dXAOkwNqQAGyNIxY7Zxk+22/A5heI1EUtLO+N2JkkTi1wBtYg6g8uPio8Suzshhhn+Dyv1R9PB67deLboek+SNwZUkvZpiObh29q9Xo9sNkYHNIc12jmm7VpFpq0c2bDLE/MWV1y6ZZVNOhSjIrGIu6MSbxIugF3XLpF05TwF7rNH0UkC4Yi42GpV5S0wYLDXiVykpAwZa8SpCylKzaMaBCEKpcEIQgBCEIAQhCAEIQgBCEIAQhCAFVbx7yw0MBlqHhrRoNXud7rRxKRvRvPFQ05lmz4MYPXkedGNH7svAt456ivmM1Y/Df1Ihm2NvBo5fMqUm+jq0+n8V2+ET9pelWWpqw+Zo+yDE00+RBY7IuJ4ycQeCnV/o7irIftGy5A64LuiJ62WuB3MHVpzB46XwVZszCCWm4HNNbD3mqKKTFTvIublp9R1uJHA9osUcnDiR35sOxKWHj+T0vdjegNAgqSYqhjrDH1WOeNDcjqv5jQ3PNbpu2MOT2k2yxC1i4gEADXMH4cV57T+kbZ+0Whm1IRHJa3TAlrvCRo07HgDvViNy34MWy9otfHqGSSFh7hIy8Z/wUuClyjxZxW72ZpzVY5MTuoDZrcRAObhiN7W1FrHPVePek6aOXas7o7WBawkaFzI2tcfMEeCsNt7n7TLsUzK2TDo5jo6mMH3h0bgW9+G6xW0aB8TuvjaeT4pGH/2aqvFxS5OrSbccnKbERMLTdaTd/eWWmdiidYHVpzjd2Fv66rKsnPvN81Kppc/XiHe8AK+NSiqo9CeXFONM9m2RvxTT2Eh6CQ+8fwiex/DxWiDngXaQ5p0OoPcQvB4w1x/iRk8mmR58msK0WxNj1n+lbtHP+VC+OM97pSxvwWp5eTT4nzGVHqw2iR6zSE595ttmSO8LN7O3S2pIPx5+gZxMk3Sy2/LEGtHi4oqtsbN2e7rzPrqkaDEH2d2NH4bM+JuUtHMsDbpOzZRAYOkccLLXucrjmOztWg2fBhjGmeeXbovGNobfm2pI2L1GuezCxp0IcDicfatn2L13d2ovAGnMx9U+AyKjImkaSwvE0pdstEIQsACEIQAhCEAIQhACEIQAhCEAIQhACZq6psbHPeQ1rASSdAAnSvOvSft3EW0jD63Wlt7ozw/IePYrRVujTHB5JKJktv7adWVBqH3wtuIGHRjPft7ztb8lQVcuan1clh+/JXe6uw4xeaoaJHNcQyM+piabEu5hpyPaCBoSul1FHrTyQwQt/kjE1WyZHRY34Yo35B8pwtd2MFi55/KCntiejxlSc6l7O37HNg8C4tPwXqO0K3pInSuLCIx1QbBjfD2Rx4n4KtNRikDo+nljDes1sbrEk5ODiRl3clwZs8Pazzp63LPqkjI1noPfb8CsppHcGyMfET2A9YLEbV2LWbNmwyCanec2uY8hrxza9ps4L1WParmgMa4smfI6/wBoD2Rj/ttLcsssrk6q9fFHXwy0lSxxiJDY5nNthkLbiWE62BIz0Oeqyx6iLdcox8WT+KmeM0XpIroj/FbJ/wCSNpd/mAH/ABTG1t8TVPxVcOM2A6tRO3QWyDnOaPJVlbQuilkikHXhe5jraXa4tJHZkmCxdPjSi6Z1LSwkt0SSKil/lVTe6oYfnErbd7emGklD4453gG5ZKYHscOIOKIkd4sVn+jXejU/aWR9j+Z6kfT+5v8GhhZ3yfo1gVZXenPaMmTPs8QPFseJ3m8n5LAiNOshWbzN9GsNEn2WO0d6KyqP/ADFRPID7JeRH/g2w+CVs6mwnLNx/dglbK2U+WRscTHPkebNa0XJ/fNe4bi+jRlJaWpwyVGoGscf5fed/V5c10Y47fNLs65PFpY89+w1uDue6nj6eoFpHizGHVjXaudycRw4DvWt2JJhne33xfxCl1bsrePkqmnmw1DD2288v1Vn5kzwMuV5J7matC4CurAuCEIQAhCEAIQhACEIQAhCEAIQhAQ9rbQEMLpD7IyHMnQLw41plkkncbmRxDSfdBOfiST5Lc+lbbWCPowbZW/ufkPIXK83ZVtLMLLgR9WxFjkAdO4hdGKNKz09JBJW+39Cw2brLMRiFM0Oa3nK9wZEP8jfwW0odmyhrMBYS2wcHZA5WNuQ1WW3Li6eKpibnJ+FKwcXdFIH4fHCR4hbGp20Iom9HYvkF230DeLz8rc+5YalydRRxa6e3K3PpDE8WGU9PG94bZwMceKK3HqHMnMZ5nkrWhqIXuJicwudbEAbSWboC05i19LcVTf8AEjntDZcTbe3Cey3WjdqPFSaGZr5g8CGV4GHGBgnaCc8TXcO5edljJPlHPhyY8i8slfsStr7JidAWvwsjzLshbO9x2XJ4ZrKbOjcWNbI2eR1NOY2ua8tZhxeu88QGgXyudOK29U6TMMawjCSC5xHXvkLAHLjdQtl7HZTwiaqcWMhD5JC5xwFzs3PcOIBvbvUY8e9ln8jxn0lbKdDWve//AFLpJm88D3XFx+YvHgsjhV9vtvMa+uknsQ02bG06tjbk0HtOZPa4qiDbroyS3Ss97T43DGos4GhOCJLawBONZdTGDZ1xgNtiV3u3u1LVzCKBt3HNzj6jG8XuPAfPQKTupujNXTdHALAWMkjh1GN5nmeTePmV9AbtbsQ0MAigHa95/iPd7zj8hoOC6441Dl9nJqtXHAtseZfQh7oblQ0EVoxjlcPxJSOu7+ke63s87rQXXSo9TJ7I469gVuz5+c3J7pO2RZZL3PPTu4Koq32IPIj5q0qHKsazpJ2xjgQ9/YAeqPE5/wBqvdIwq3RsYDdoTiTG2wASlznSCEIQAhCEAIQhACEIQAhCEALhXVx2iA8R9IG1B9uBezpAJHjCTbMNLQb911kjH0bCL3JJc48yf0AAHgr/ANK1KYqtxtkXCRvccnfG6zkk+NgIXWpcUe9psEeMq7qjux9uSUtQ2aI9Zh04EcWletbL3hoK9oxOjilPrRyZDEdSw5WJ5tK8SZC98gZGLuebAHTQk38Am52PjkwSNIvpdpadL+Sq8e4prcenyZI45upP+8nuu0dynFjjTysaSDbGcTQbZHFrl23XnlTtemonGN0rZ5MWJ4pMUljkLCQ2a11hqC43uSsmNoytFmyygHKwkeBblYFRXVDjq5x73EhZUo8Pk4v+DG73Hr2x/S5TfZ3y1THxyB5bHADjlcwNaQ9xsA25JGdtOKwG+/pEn2icJ/CgabtiabgkaOkd7bvgOAWcIC42x0sueUW+I0kerh0OPE77fzIwZ3pxsSeXQEhgvs7FFISyFXu6u68tdUCKLIDOSQjqRsv6x5ngBxPcSK6goXzSsiiaXSSuDWNHEn5DiTwAK+jd0d1o6ClbEyxcetK+2b32zd3cAOAC60lBUjh1uq8GO2PxP9iVsHYMVHA2GBtmt1J9dzuL3ni4qyQm5pg0fIcSs+z5xu+WIqJsI5k6DmoZyvfMnX6Jx2uJ2p8gOQVPVbULnGOnAkfoT/0mfmI1P9I8bK/Rm+Tu0K3DZrBikf6rfm53Jo5+AVxu/sfomXdm95u5x1JPH/bsCRsTYAju+Ql8js3OOp+gHADIK7WcpWaRjQIQhVLAhCEAIQhACEIQAhCEAIQhACEIQGR3/wBzm1sBAye3NjuR5HsK+fquklpJTHM0tI56EcweI7V9XEKg3k3Ngq2FsrGnkbZg8wdQpt+h26bVvDw+UfN8rQ8AtNiDcHiCmpsZIMjy8tFhfgL3yW53g9EM0JJpZA5vuPNndwcMj42WDroZIn4Jm4XDhcH5FbLNxTPUxy0+bIsn3kIc5NOfZcdNkor33XPlyr0O2WTaS4ZGmRuLDhubh3qnK4B8viE7XNjxNdEIm3uHCN5cCRq6xGQzA7wVWpyBwByGqvj1KUNskeXk07yahZd1dExoSkgOU3Y2zjU1MUDTYzyNZfkCes7wFyto0enPIoRcn6HqvoX3VDWOrZB1pMTILjRgNnyjtcQWjsaea9SVDLt2loo2Q3LRG1rGMaxxOFosBe1uHNNf8QzS/wACENB0dK8eeBl//oLOT5Pk8uV5ZuTNBJJYc+QVLWbfjY4gEyy6YIxiI7CdG+JCQzd+ab/9EznA6sYcEfcQ3M+JKuqDYcUQAY1otyAAUbjPbZQR7NqKk/inooz7DCcRHJz9fAW8VotnbJZC0BjQLcgpgC6qt2WSoEIQoJBCEIAQhCAEIQgBCEIAQhCA/9k="/>
          <p:cNvSpPr>
            <a:spLocks noChangeAspect="1" noChangeArrowheads="1"/>
          </p:cNvSpPr>
          <p:nvPr/>
        </p:nvSpPr>
        <p:spPr bwMode="auto">
          <a:xfrm>
            <a:off x="63500" y="-957263"/>
            <a:ext cx="2324100" cy="19716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52" name="Picture 8" descr="http://www.femina.cz/uploads/482x301/files/vaha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2285992"/>
            <a:ext cx="2286016" cy="1724017"/>
          </a:xfrm>
          <a:prstGeom prst="rect">
            <a:avLst/>
          </a:prstGeom>
          <a:noFill/>
        </p:spPr>
      </p:pic>
      <p:pic>
        <p:nvPicPr>
          <p:cNvPr id="6154" name="Picture 10" descr="http://www.selva-vahy.cz/img/img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4572008"/>
            <a:ext cx="2000250" cy="1685926"/>
          </a:xfrm>
          <a:prstGeom prst="rect">
            <a:avLst/>
          </a:prstGeom>
          <a:noFill/>
        </p:spPr>
      </p:pic>
      <p:pic>
        <p:nvPicPr>
          <p:cNvPr id="6156" name="Picture 12" descr="im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4500570"/>
            <a:ext cx="1447800" cy="1447801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57158" y="785794"/>
            <a:ext cx="821537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                       </a:t>
            </a:r>
            <a:r>
              <a:rPr lang="cs-CZ" sz="2800" b="1" dirty="0" smtClean="0"/>
              <a:t>TEPLOTA</a:t>
            </a:r>
          </a:p>
          <a:p>
            <a:pPr>
              <a:buFontTx/>
              <a:buChar char="-"/>
            </a:pPr>
            <a:endParaRPr lang="cs-CZ" sz="2800" dirty="0" smtClean="0"/>
          </a:p>
          <a:p>
            <a:pPr>
              <a:buFontTx/>
              <a:buChar char="-"/>
            </a:pPr>
            <a:r>
              <a:rPr lang="cs-CZ" sz="2800" dirty="0" smtClean="0"/>
              <a:t>jednotka – stupeň Celsia</a:t>
            </a:r>
          </a:p>
          <a:p>
            <a:pPr>
              <a:buFontTx/>
              <a:buChar char="-"/>
            </a:pPr>
            <a:r>
              <a:rPr lang="cs-CZ" sz="2800" dirty="0" smtClean="0"/>
              <a:t> měřidlo – teploměr – lékařský</a:t>
            </a:r>
          </a:p>
          <a:p>
            <a:r>
              <a:rPr lang="cs-CZ" sz="2800" dirty="0" smtClean="0"/>
              <a:t>                                     - venkovní</a:t>
            </a:r>
          </a:p>
          <a:p>
            <a:r>
              <a:rPr lang="cs-CZ" sz="2800" dirty="0" smtClean="0"/>
              <a:t>                                     - pokojový</a:t>
            </a:r>
          </a:p>
          <a:p>
            <a:r>
              <a:rPr lang="cs-CZ" sz="2800" dirty="0" smtClean="0"/>
              <a:t>                                     - digitální</a:t>
            </a:r>
          </a:p>
        </p:txBody>
      </p:sp>
      <p:pic>
        <p:nvPicPr>
          <p:cNvPr id="6" name="Obrázek 5" descr="digitální teplomě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9058" y="4071942"/>
            <a:ext cx="2266950" cy="2019300"/>
          </a:xfrm>
          <a:prstGeom prst="rect">
            <a:avLst/>
          </a:prstGeom>
        </p:spPr>
      </p:pic>
      <p:pic>
        <p:nvPicPr>
          <p:cNvPr id="7" name="Obrázek 6" descr="lékařský teploměr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43570" y="1571612"/>
            <a:ext cx="2466975" cy="1847850"/>
          </a:xfrm>
          <a:prstGeom prst="rect">
            <a:avLst/>
          </a:prstGeom>
        </p:spPr>
      </p:pic>
      <p:pic>
        <p:nvPicPr>
          <p:cNvPr id="9" name="Obrázek 8" descr="venkovní teploměr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2910" y="2786058"/>
            <a:ext cx="2466975" cy="1847850"/>
          </a:xfrm>
          <a:prstGeom prst="rect">
            <a:avLst/>
          </a:prstGeom>
        </p:spPr>
      </p:pic>
      <p:pic>
        <p:nvPicPr>
          <p:cNvPr id="10" name="Obrázek 9" descr="teploměr na maso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29388" y="4000504"/>
            <a:ext cx="1905000" cy="1905000"/>
          </a:xfrm>
          <a:prstGeom prst="rect">
            <a:avLst/>
          </a:prstGeom>
        </p:spPr>
      </p:pic>
      <p:pic>
        <p:nvPicPr>
          <p:cNvPr id="11" name="Obrázek 10" descr="digitální teploměr bezkontaktní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28662" y="4786322"/>
            <a:ext cx="2466975" cy="184785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23558" name="AutoShape 6" descr="data:image/jpg;base64,/9j/4AAQSkZJRgABAQAAAQABAAD/2wBDAAkGBwgHBgkIBwgKCgkLDRYPDQwMDRsUFRAWIB0iIiAdHx8kKDQsJCYxJx8fLT0tMTU3Ojo6Iys/RD84QzQ5Ojf/2wBDAQoKCg0MDRoPDxo3JR8lNzc3Nzc3Nzc3Nzc3Nzc3Nzc3Nzc3Nzc3Nzc3Nzc3Nzc3Nzc3Nzc3Nzc3Nzc3Nzc3Nzf/wAARCACLALoDASIAAhEBAxEB/8QAGwAAAgMBAQEAAAAAAAAAAAAABAUCAwYBAAf/xABAEAABAwIDBQYEBAQGAQUBAAABAgMRAAQSITEFIkFRYRNxgZGh8AYUMrFCUsHRFSNi4QczU3KC8ZIXJEOissL/xAAYAQEBAQEBAAAAAAAAAAAAAAABAgADBP/EACARAAICAgIDAQEAAAAAAAAAAAABAhEDEiExE0FRBGH/2gAMAwEAAhEDEQA/AN4lIUneEzS+92a2tJU2mFAzWXsfivaFuezuEtvxIONOBWXdx55U8tPivZr27dB23XH4hiT5j9q9qbR5asgqxKUlSU58hQC0nFByINaZJZukY7C4aeSBngVPnyoG4si0C8qFCcwOFdIT+kuIqbRH+Y2CPWov2rTuEpy7s6bdklYBBTpxo61trYt4SINLnRlGzIqHZKLZRkNDFVlKVEkgSeVay62Iy/KkLIVGUVnLyxuLRR7VCsMxjGldYTUiJQcQXAQN0xRDV04hvDhCgedVtpK8gCTyoxFkkpl1xKOgM1T/AKSv4AXBCzupwpHDnVGGKLdbShyEqxJ51wpy0q0S+waK9gqzDXQgk5U2Yq7MivYaJKQEjOVcqkyylySpQSBwOposwOlhagSE6cONR7MUa4ofSAEgchUFwoRhCa1mBMFcKI1oxLeFU5kdBXnGwTKRlSpGoCw1zDRXYkjQ98VDsjMAE+FNoloowca7golNo+obrSjHSp/LXH+iryrWg1YJtPZ62XsBIUSJQoaPJ4f8vvpyNLMwYJz65adPca1pNnpDrT2yL7MsCWVzmW+BHdMdxTSy/snEulKky8M8v/lH5k/1feDx18DXs9kZC9CihYWgqSsaKBg8+Hvlyptb/EG0Wkdn8wXW4zDoCsu/X1pMkbuRERIUNI5+9KuaGYnUH378qngujS2W10OmHGlNrH0hJxA90x5f9U2s9oWziglt9BUfwqMK8jWNbgQJEVcoh4fzCkLOi1ZBfRXXr56TWsKPoLbnJQmOJoDaLKrjeUsQPwzWPavry0BS086ggkFsnTwOVHW/xG4mPmGEOJOqm1YT+o+1MeHaJkrL3LbCThkZ1XgUNDnzoxramz7lJJWWjxDg055iatLSHE42VJUnmkyPSvQslnJwFjiVKzVGXIVVhNNAyriMq4q3BMQAatTJ1FZTXsNHG2PKufLGJAqtkGrBd4iJMcq6BlFEljdyia4lpXASRqKLRqZSARp9q4AcUnMmiktKIMp8qsatzh7RSdwGMqLQ0DlainDoOnGuNynNKUnvExRwt29TodI4VMWYUQEnLmRhNS5pFasXuIKoxFRqbAwJPDwpobaN1tnMZSo0P8q4XOzwb3QyKN0zOJQmCkhSyZ4TFXdmfyD/AMqsRaLxQoiKK7C3/wBL1qXJCkxJtllYDV/aJm4tziiclp4g+Bjx6UQ4i22pZIcaOS04m1nUdD4jPu6VwLPIHoaX2Tp2dfrtSAWX1FTRP4V8R4jPvHWjWjKQuvrVXaLJSU3CN5xI1VxxJ6xmRxGfOAQoHLIDpmI+8fatVfN/NJC0bjyc0qBg89R6cqz97aqTidSMOHNxCfw/1gctJHDuIjlOOr5OsZWUhZGSvvx9+ffU0uHgI9PfvjqMCDOaf+MEf9fY1MSJBEGc/eU/rUFBnaodSG3cgBCVxmgco4j7cOVQW2oKwr1OczOIcwdCKqRGsyNSffvnzothwQG3M25mEneSeJH6g69+dNmKUhSDKZ1kRORqaFb2JpZac4KScOLxGh9D0qx1lTcRCkEbqgMj+3cc/Sh3Mjx8aUagxvbN6wopdwuhJgpdTCvMQaZ2u3rV/wDzWlNL5DfB7tD4fes9iSpOF2QBooDNI7uI6eUaVW40pGoSUkZKBkKHGPHx7quyaRtWLm0ucrd5tavyjJXkc6tLUSIy61hu0DsB1UkaOAZ+PP7/AGoxjaN7aRgfKm+CVHGD3T7FUmGpqy1NRSyJOVKGdvKj+cxiSBJKDBHgde+fKj7fatm/kH8CvyuDCf29abJoIKDzrre5MzBEVILKk4kwpP5kmR51wq5ppAknBA3RrNTQpCXcQEVUFV4mijWFF9Mk9mIPWqnbkBuG4HQDSqcR0qJNKijOR35g8vSu/MnmfKq4OsV3COdVqjnsxVsbaTG2tu3exbFKl3VsgrWTASrCQFAHjBI9eVM9q/De0XrfD8q4laTKFJEkEZiPECsHsGz238L/ABfe7Wa2fcPpUXQ0thOMELVMwOnr3VtUf4mbUYzu9lXaBrv2bg9Yrxyz5U6aPQseOuGTt2bpLCDeW7jL2i0qSYnodI40pu7xA2tbMWm8+tCldo2QcEDU/bximdt/i20SoXls0jPIKBTHnXzb4p2xb7Y2zdXrSkMdq4VJRijCDmMvXxol+ltU0ZYUnaZuLq/eTv3FtZvJ0PaW+aJ6iJSf7HSSP22zXB/M2Y2gpyJZuCjD/as/8NbXOFNndLSuN1lw55HVB5g8P3ghq+0ppYUAsoJhJVCsJ/Kr9+Ig5ZgaLUujo012FhrZjhyN+yZjNKHAD3iDP3qQtLaP5O1GSIyDqFtx6EftS8gHMg/lhSCI6Ej0NTS4EmMUSdCSD68fvTRhm1ZXAxIaDFwhUYkNvJOLlAkEHqPXQ0Xmzn2gD2LoQqYlG8noQPvofSg5xAAQoct0jv8AelE2t7cWrqXWFLCkmQghWE+Eke5FKtGYvWYJSSAepj+9dQ6USlxONB1Sr9OIPX7jKnD9/dlo3DNwX7cwFoeSlxTROgOJMkclTnxzoT51pQl3Z1ouc5QlTZ/+p9xVKX0mgN5oYC60orbGp0Ke/wDfQ9DlUW3lAYc1J5cO/votu42ehYWhi5ZUJzafCu/JY68/OphrZt0o/L3Lza4H8tdvixH+nCo+WfQaClSNQIEiO0ZUSE58in3z+1SSpLnJK51GQ8uFTFqgKxMbQtSRmCVKa/8A0mPWrhYXL0YWQpf5mVpcSr/xJj7d1UmTRW26tlcpWtpXEpVBPfGtGtbVu2hvlC8sitP6iDS8odZ3X2lIA4LSUx3SKkBAJTvIOvT9qpNBQ5a2yhWTzCkK/oMg90xRlves3BhtW8PwkEGs6lKSkQJTxHEVcgYSCCcvpIyIptE6mkkGpJKRwFLrS8K4RcQFHRek9/KmACIzUBVNqiUmTlB1Arm5yHnXAG5+o+FdwM9aixoYp2Y1EFaifCrW9lNJJJWrMagxFSQ7nRLawdSBXGWSf0uMIia92Z22Jh09oicsRmsyuwRsRzsbq0auNnKJwnsAosnplmn+nUfhy3Rv3Uznz41S+yi4aLbyAtChBEU+S+zaV0Zc/DOyLlpDw2Xs91C0hSHEMtwQdCCBmKG2rsz5cFQZxMndW3nAHD10PA89CU43dfDNwXGErudluKlTQ+psningFdNFcIVq9aXbX9ql5haX7d5OShoocRHpBz50bJqqNq07TPnTzJZUAAlSFjcOPDjTyOeRHskEGuDEU5FapMABwb3Tv5Gn22dnfJOEKSpVo6ZSQM0nh/yGccxll+FG62tlwocDSiUgiMUOJ5j3zGRBFB0XJ5ONWeFZ/wCAPs/euEAD6Ugf7CAeuR/6qCkpgFOBXjE/3qSTi0IJ5pcA/XWlCXW767dzG2Ug6FJJIWDqCDr3ca9d27amlXNnBbTm6ySCWZ4ydUngfA86jOGJmCODmXly+1ebeft3QtBWFjjIVinUEaEEcONNABTP0T4T+h9/eJOJPGfH9QaMu7NDqFXVm1hCc3bcJCij+pPNP20OVAgBWYyV/tP7+/UJmFpdFx9akouJ+skAOHkTlCuvHjnma1SlcLTvA5hQzB8TlQ5mYhQI/Dve/fkS08HAGrgqBSIQ8Qrd6K5j1HUQKpAGW1/cNtpa+ZfSgHdKFq3c+QiR08o0M1XVwhQLgYdBzStTKDiHeBPvPlQLjK2nClSCD5gg8jEEEcRVjDpQChQltRko08Rlkev3FNEh7bzS802qAocG1rE90k+VWtrYc0DjXiFj/wDmKALeFONBxoJiTqDyI9g8KJbVjgrnF+b9/wB9e+hoQ5CGzkl1IJOikkfpFFW6nG8gAtA/ClQUR3RS5CinJWY4QeH6irSvFGIzyNHJh23hUnEJA5HI+VTxDkKSoeWgghc/Y+/cUT86r/SPnRySx4LgjUVMXB0ymnKLO2Royk/7s/vVqUpSN1CU8sKYrj5F8LWN/RQhTqgCG1kHSEmrkt3BE9kY65Uy6n+9KttfEOzNi27zt9cbzTZWppGa4gnThPCYmpcylD+kNolqzsXn9puMN2wELxEqmdEgcSdABWD2ZtQNP3F/sQKVbhz/ANxZrcEqGQDggmOQXxyCuBpBt/bu0PiS+Tc3GNpq0YW58o2ZQlKknCpJP1KG6SY5ARnWf2YjaGzX0P2qn1P29uV4W0GFScKNdciCf6cjkDU+Tkrx8H2pq7tNr2JKFdoyrdWhQwqQrkRwUPc8cvfWht3DaPEKSreZewzBnWPKR0kZgSu2Le3T6De29s9aXiEzcMONKShaZ+3qO6QNMy5a7aslQShxP1IVmppXCeY6jIjkdO6aaOTuLMq4lxt1SHQyFCMSRxy+oZeNdJgAgsmYMid7rprTF+3JJtbsJQ+2P5bqtAMzBP5Tz4HPSYAcQtpSkOIQhSSQpJIlJGv60plECQQc2tZkA68xl6VApBBnsgk58Yj9vtXVlQMlTc6kJjMcxAqOMHRbczO6j1G7rzFIkmnlMuJcaWlDiFbqhimfL/upP2zV2hVzZJQh1KSp63SFRlqtA1jmNU92lJIAkuCI4NZR48OnCutvlDoWh1xLiTktAAIPfPrx0poAUKQoSlTffBy9+8shIFJOZHgFe/eppg9b/wARCnrZDqbsCXLdIgPRqpA58SnxHKl4JUJ3wrq4B798dVAEsvBKQ0+krZkkEIMo5kSfMaHocxN1pTeE/WhYlC0jJQHvMajjQcgyDgn/AHzPl7/S21uOxJSQhxpR32xOfIgnRQ4HzkZFAJZcLSsSSEyIziCORzzFFIwOgqZgEZqbxAkdRzHqOOWdDrbCUB1olbKjAOFKSk8lcj6HnrEULUlQOIgjMb5/SnsBg05uwsEjmJkenv1qwEpGIRhOU8O49aGQpL/1bjvBUQlfnofQ9DrNC1NqKSN4bq0qGvQgCgwY2QAYzHETp751OGuax5VQgGQtskBOZBOY69RV4UCAQE+B/vQAL/6rXzjiA1sRhltZKUuP3JICokAwkcxSy6/xM+Ji4hPZ7Lsw4CQC2VqSMREnEo8jwzGk092T8MbGTshp57aNkzcC0DrquxK1NJgSdeGJPDU1RdtbOW2plu7UXm0Jh5DYGJMgJIiThJIyy1rwbP4ekzCvjD4qvXXG/wCPXHZhWFDlnahAV/UAlIVGhg5xOUwDfYN7RNg6Lx6/DynQ727mELIzmMZ4wN4gkZcABT5Dii0gqlzL68Q3p46V4BTzrafl0rS4cBnJJOsTpwrl5LEAt1XBS1bPJuFOLQpZUHwnCQoZqWDJyUkARE8KJXs9Vwyu3ulpQGllTTzanFhcz9c4SqMtcIMDrTFlk3G2W2bJCrpLSinACGw4CWpkgmEgBRJGuEjQk0RtSzXs924RcKcZUhDamU4A52gUSBJERmlU5GMudTkySj0VSoUMqfs9oNPMNtKcViAUsYcYGGRAMJyJIAPATNUKtrxvHdB8JfSSQtlvAMOsEAmU8xVjj6y6lRbJ7PEUlRw5lJAzGmvI61QlV0tCk3C0RyQo9eueRHqKI5p8MhxiyLb63y47d3r67hMFTawnCnQSmAN2Y7s5zokpF22EFA+ZbASjOMYGiD10A8vy0HesNvoMKhYzkak6z9sq4m8C8nwlDwGcDdcHT9u+vRjyNO/RLrogQoJjsVBM6qCt0+NVnElWaWgBmRu5dRTF9lF+kvIM3IErAAJey7/qic+IE6zKwrbATIXA+lRUBh9NK9kZJkUTxQZDiB+I4U594geYqJUVTLqucJ079dOYr2+CSi2yBlQCSrD1HCK6ceRltEGThI8xHqKoTzcyFIS6VCCFBWYI0zAy6GjXWRtUlSG229ocUEwLjnAnJzmIhXCDQIIWP5jqlcYSJA6iTpzEV5ISSEoaWqOEk5cMxGXI8KQB51xKSCJkYf3j3rzqwYlSIdUOgiPfvqzWP4purcaZ2jICV5Dt+ijwXwB/Foc6WEEuFlaHVvJMFtSCDI1BGZ/burWSWsOKYUVI7MDRQVvBY5EDUfqOGoK3XWy7bFRQn/MaGRb6zxT18+BPWtkbQgLdabtWwPquVhJ8jJ4cv0iBf2XZvgubReuH288NvuBP/JU5eFDyRj2xUW/RzEnDJhPecVNLVh95odu0pLMbr7kISPOMQy4ZjhyKpPxVaMPlNsi0tR/qNAKXn/UZjuEVR/FbXaD6l9tdv3SSFJcDqiZB1kAxFeeX64rpFrEx82GWysodW8to7yWEhJSeUrIM654aMSLlaQobFQQoSCq5EnvyrPBTy7mbi7ddP0wreEciSNMqvLyiZMknUlrM+teWX6ZMvxo9cfEbStit2i2VhabRVqhUgCFRilMZncGf7mirDbuyW7QFGz2l3imw2p5Z+ojQGNfpSfKvm93tQupASc+JiJMUKnaLyRHaLjEDEyCdKabItm6v9rocdNwyltltaitDLeQSDnhHh9qAc222LhBLhKMwoTlMEfrWONw6oQFHWelREnVY7prajyfRrf4htrJQcbeKHcQVjaOYMKB+9A3PxM2NMSoyCSdB7msTjKRBVUFOq0SJqdOR5NM/8QKcJCZAUIMmfHvrtrtxXaJDpEaKPOswSsmZI8a5KunOQa3jRqNp/FbJK1oXeJKRmFBBPhQy9s2APZy4pGL6sOYPT2dayeLPP1NeLgBzE1owUXwZ/De2V8q2cRicLjThlDs5DSJIz148D6N7lo3CDc22EOCS82AlOKNVcPEeIyJCfnGztqKtCUOguW6/qb5dR1+9bLZO0MPZradDjZzbcSYMjgeRH9j19EZUTRcoBQSHHkzok5qg8tNKqUUJBKQuAd6TGA84HDxprOwQlVzeXDjSSTiYaKQnvxGcI/p4RGYg0vuvjTYVgofw3ZrTi05Bx0F0+asvKuzyxRlFllnZXt4YsrNxwalTLcgdQo5Dzo1Ww1sb20r+0tUz9Jc7RQ7gmR4TWQ2p8e7bv0qQl0tt8AFTA8AB96zr93cXR/nPOOg8FHLy0qHnfodD6G/tj4XsJT2rt86OClYG/HDJjvNL9q/H96q7UzYFttklKe0bBBUMhzJy0knhWOtrB25BLDa1BOpSMh3nh51exs543SUJt1vFAxHCpJSemIEj151yeRvtl6UjQ7eU/c/DqrpRdW43cpStwToQYB8az7OznnVQ8kNAT/m5eQr6BsPt02LtltJkfJqKXMCXSolQAyIRM6qiNIFeuNmpbQE26m1oUDiceCkkGeGcnjXCc66FQbXJk7PZlmjCq5xLUAd1RAGXd1/SmjakW4SWEhtCchgMAc8vPzo5Wy1KUSp5s7u6AkgA85mYE1FWx0JScNxCsRIJRH69felcXbHSSAvmw8tAQ8talElJxTESedS+ZUPxr/8AE/vV7WyEq3i66SlX8w4QAoczJ66zURsqRPzjx69kP3rV8DWRgcKO7xqUJ4CK8kApE8jXoAHvlXqIOQNQI8q6EzwPTOokwlRGoOVRSomJPGsYmSBEnTpUCoDUma8nlVhSOXvKsYhiBHE+NcxEaelTAGMCMpNcUBBrGIhR4keNcJE14ARpyryUgpJIzgVhPSlWWtF2F4/ZOEsLgKEFJzBy17/emVCKSmU5amvRhUqMs6TFjri3ldo86XFn85k/2rrTXarCW5WpWgEkmjNm2zT900hxEpK4MEjLwrVt2lvaG5FuyhENoIIGckmc/AVMpaoqrM/bfD1y7h7VTbSVHIqUCT4D9YpxbfD9m2tJdeWuFcU5HwHvvpjaLUXVJMFKVEAEZAQDVO0VqJdIOFSTuqTukbwGo6E1ycmyqpBrTFuAAWlqjTGkqA4aKkCujaCmFJb+VITmAUKhHvw86ERYWyMRCVkrXvFTijOcRmdOlVFZbewIgJOojvqXdlKTGSNpOZ4msvpKSrMjhnQ7u10NqwqbOP8AKJMcOEzQO0FltxTaICCTKYEHL+1V27ziiwlSpCjJnOdaKBtjUX5WSlSFITxJQUj1oa42x2ICkBvD+ZOYHWRlETrS/azzjTbq0K3jIJIngOdO9o2rCFrCGkJBfw7oiBlkOVWkibdCxnbTroSElSVkkw2ZIgTp1z6+lSFypQxJuXSDmCSZNAIcUpDqlEFQW5CiM/p51Nd4+hakpUkJSYAwJ08qzIbP/9k="/>
          <p:cNvSpPr>
            <a:spLocks noChangeAspect="1" noChangeArrowheads="1"/>
          </p:cNvSpPr>
          <p:nvPr/>
        </p:nvSpPr>
        <p:spPr bwMode="auto">
          <a:xfrm>
            <a:off x="76200" y="-601663"/>
            <a:ext cx="1676400" cy="12573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928662" y="857232"/>
            <a:ext cx="721523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                    </a:t>
            </a:r>
            <a:r>
              <a:rPr lang="cs-CZ" sz="2800" b="1" dirty="0" smtClean="0"/>
              <a:t> ČAS</a:t>
            </a:r>
          </a:p>
          <a:p>
            <a:endParaRPr lang="cs-CZ" sz="2800" dirty="0" smtClean="0"/>
          </a:p>
          <a:p>
            <a:pPr>
              <a:buFontTx/>
              <a:buChar char="-"/>
            </a:pPr>
            <a:r>
              <a:rPr lang="cs-CZ" sz="2800" smtClean="0"/>
              <a:t> jednotky </a:t>
            </a:r>
            <a:r>
              <a:rPr lang="cs-CZ" sz="2800" dirty="0" smtClean="0"/>
              <a:t>– s, min, h, den, týden, měsíc, rok</a:t>
            </a:r>
          </a:p>
          <a:p>
            <a:pPr>
              <a:buFontTx/>
              <a:buChar char="-"/>
            </a:pPr>
            <a:r>
              <a:rPr lang="cs-CZ" sz="2800" dirty="0" smtClean="0"/>
              <a:t> měřidlo – hodiny – hodinky</a:t>
            </a:r>
          </a:p>
          <a:p>
            <a:r>
              <a:rPr lang="cs-CZ" sz="2800" dirty="0" smtClean="0"/>
              <a:t>                                -  budík </a:t>
            </a:r>
          </a:p>
          <a:p>
            <a:r>
              <a:rPr lang="cs-CZ" sz="2800" dirty="0" smtClean="0"/>
              <a:t>                                -  stopky</a:t>
            </a:r>
          </a:p>
          <a:p>
            <a:r>
              <a:rPr lang="cs-CZ" sz="2800" dirty="0" smtClean="0"/>
              <a:t>¨                               -  hodiny</a:t>
            </a:r>
          </a:p>
          <a:p>
            <a:r>
              <a:rPr lang="cs-CZ" sz="2800" dirty="0" smtClean="0"/>
              <a:t>                                 - přesýpací hodiny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7" name="Obrázek 16" descr="hodin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57884" y="2143116"/>
            <a:ext cx="2686050" cy="1704975"/>
          </a:xfrm>
          <a:prstGeom prst="rect">
            <a:avLst/>
          </a:prstGeom>
        </p:spPr>
      </p:pic>
      <p:pic>
        <p:nvPicPr>
          <p:cNvPr id="18" name="Obrázek 17" descr="klasické hodin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357554" y="4429132"/>
            <a:ext cx="2143125" cy="2143125"/>
          </a:xfrm>
          <a:prstGeom prst="rect">
            <a:avLst/>
          </a:prstGeom>
        </p:spPr>
      </p:pic>
      <p:pic>
        <p:nvPicPr>
          <p:cNvPr id="20" name="Obrázek 19" descr="přesýpací hodiny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42976" y="3000372"/>
            <a:ext cx="1628775" cy="2809875"/>
          </a:xfrm>
          <a:prstGeom prst="rect">
            <a:avLst/>
          </a:prstGeom>
        </p:spPr>
      </p:pic>
      <p:pic>
        <p:nvPicPr>
          <p:cNvPr id="3074" name="Picture 2" descr="http://img3.rajce.idnes.cz/d6/2/2845/2845640_3a3fc65913a9177e70b1eda2bae8e77f/images/hodiny_00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15074" y="3929066"/>
            <a:ext cx="2590788" cy="274318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7544" y="764704"/>
            <a:ext cx="73448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Přehled zdrojů a odkazů, adresy (URL):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1484784"/>
            <a:ext cx="8640960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Učebnice přírodovědy  pro 3.roč.,</a:t>
            </a:r>
            <a:r>
              <a:rPr lang="cs-CZ" sz="1600" dirty="0" err="1" smtClean="0"/>
              <a:t>nakl.Didaktis</a:t>
            </a: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http://lh5.ggpht.com/mUwTe2cFtLxkKvCYdKFSpiMQwVRqvRJWDv2zIlNdnnanZlt1whuN-4V3eGdQHXHRczRafg=s102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http://lh3.ggpht.com/UMma0_dF0VwG8gAkke8Tz4Q0E-y11WtxM0nxSnYwKcY4dGsIqC_Qdkd2hZnAH5OjR8TZIg=s120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http://lh4.ggpht.com/XAXKJd5V6YTD5Uy3DVofOmL4lct5bQWEewnAe2OfW9ok1-9B9OI0R0g7kRxyqrpUsdBMFA=s127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http://lh5.ggpht.com/f5bT1M5nOf-LxKrQg5DwT-yMV2sl_T3wADGyGh7qtLZg5Dlm_PbiQv339aIGvkSntuLYwg=s124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http://lh5.ggpht.com/aas8UvqZ29twK6x74Z0u6TNqN1-_</a:t>
            </a:r>
            <a:r>
              <a:rPr lang="cs-CZ" sz="1600" dirty="0" err="1" smtClean="0"/>
              <a:t>MTSYVVaqF</a:t>
            </a:r>
            <a:r>
              <a:rPr lang="cs-CZ" sz="1600" dirty="0" smtClean="0"/>
              <a:t>-qfMG7BgStG2ufJdOCQhG6vSEurgc9OGA=s85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http://lh5.ggpht.com/qM1_sCMKqBHvyzsPgO7DSoKvKsx0HfMNr4bD7J4WuKC-UGBJ7mQ1_eaXD45cOcaZnKOW=s93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http://lh6.ggpht.com/h5OXpyCKstvC063pIL2PZHRFLsGZqCJ5w5VqNapRzCjKcY5LdMB18b6n2B-uL5wJDTIYrGY=s113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http://lh5.ggpht.com/Xcvyti83FaAt8m5CKz71Fs9dzyZiIYXsUMQ3dOCH94S83ZddghiH5eyrvIySptt3QDc6=s92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http://lh6.ggpht.com/GY2j_b28h9g8UYXHXXmwn4624jripLfT2jxOVH3gfGUwepqTv9ZifSUsrdZ-AE-qPISl5Ik=s101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600" dirty="0" smtClean="0"/>
          </a:p>
        </p:txBody>
      </p:sp>
    </p:spTree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3568" y="620688"/>
            <a:ext cx="799288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http://lh5.ggpht.com/</a:t>
            </a:r>
            <a:r>
              <a:rPr lang="cs-CZ" sz="1600" dirty="0" err="1" smtClean="0"/>
              <a:t>nD</a:t>
            </a:r>
            <a:r>
              <a:rPr lang="cs-CZ" sz="1600" dirty="0" smtClean="0"/>
              <a:t>-Hjq43ASnRWnIKkkN6GjYkWeYD_Fd7plheAkFe6cfor-</a:t>
            </a:r>
            <a:r>
              <a:rPr lang="cs-CZ" sz="1600" dirty="0" err="1" smtClean="0"/>
              <a:t>GRIdVzuuivYWUmukMAEMwJ</a:t>
            </a:r>
            <a:r>
              <a:rPr lang="cs-CZ" sz="1600" dirty="0" smtClean="0"/>
              <a:t>=s85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http://lh4.ggpht.com/75_pH3Yb2dWJqXUD3YRVD11XAeSFoUBGDCJMklAaSOiSPNAjRBel5n5m6jWClxSJMVCI=s85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http://lh6.ggpht.com/F8dksCblBgufeFVXaoW3WJnXzSuSd3ZyeyDaoDYfcT3UbKMd6L0A03bbh5m5ZNgUy7Gb=s85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http://lh5.ggpht.com/kmh7KQr0e7dTN_</a:t>
            </a:r>
            <a:r>
              <a:rPr lang="cs-CZ" sz="1600" dirty="0" err="1" smtClean="0"/>
              <a:t>bXPK</a:t>
            </a:r>
            <a:r>
              <a:rPr lang="cs-CZ" sz="1600" dirty="0" smtClean="0"/>
              <a:t>-3vdJWbvU4uOs5Q6NjjClq1-Q6wxJqkCFoWeB9d6JRLg1MNI1X=s85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http://lh4.ggpht.com/SG6mAyH9dzjBfwl9Co6x7izLwNchnubAKz75BV0QFxXogBAALs-0QktrbcOJKxp5z8_g3g=s133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1600" dirty="0" smtClean="0"/>
          </a:p>
          <a:p>
            <a:pPr marL="342900" indent="-342900"/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6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1600" dirty="0"/>
          </a:p>
        </p:txBody>
      </p:sp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683568" y="404664"/>
            <a:ext cx="7772400" cy="5857892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pPr>
              <a:buNone/>
            </a:pPr>
            <a:endParaRPr lang="cs-CZ" sz="2300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zvak.cz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eshop</a:t>
            </a:r>
            <a:r>
              <a:rPr lang="cs-CZ" dirty="0" smtClean="0">
                <a:hlinkClick r:id="rId2"/>
              </a:rPr>
              <a:t>/metry-a-</a:t>
            </a:r>
            <a:r>
              <a:rPr lang="cs-CZ" dirty="0" err="1" smtClean="0">
                <a:hlinkClick r:id="rId2"/>
              </a:rPr>
              <a:t>pasma</a:t>
            </a:r>
            <a:r>
              <a:rPr lang="cs-CZ" dirty="0" smtClean="0">
                <a:hlinkClick r:id="rId2"/>
              </a:rPr>
              <a:t>/?</a:t>
            </a:r>
            <a:r>
              <a:rPr lang="cs-CZ" dirty="0" err="1" smtClean="0">
                <a:hlinkClick r:id="rId2"/>
              </a:rPr>
              <a:t>st</a:t>
            </a:r>
            <a:r>
              <a:rPr lang="cs-CZ" dirty="0" smtClean="0">
                <a:hlinkClick r:id="rId2"/>
              </a:rPr>
              <a:t>=2&amp;</a:t>
            </a:r>
            <a:r>
              <a:rPr lang="cs-CZ" dirty="0" err="1" smtClean="0">
                <a:hlinkClick r:id="rId2"/>
              </a:rPr>
              <a:t>max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radkovani</a:t>
            </a:r>
            <a:r>
              <a:rPr lang="cs-CZ" dirty="0" smtClean="0">
                <a:hlinkClick r:id="rId2"/>
              </a:rPr>
              <a:t>=21&amp;</a:t>
            </a:r>
            <a:r>
              <a:rPr lang="cs-CZ" dirty="0" err="1" smtClean="0">
                <a:hlinkClick r:id="rId2"/>
              </a:rPr>
              <a:t>order</a:t>
            </a:r>
            <a:r>
              <a:rPr lang="cs-CZ" dirty="0" smtClean="0">
                <a:hlinkClick r:id="rId2"/>
              </a:rPr>
              <a:t>=1&amp;</a:t>
            </a:r>
            <a:r>
              <a:rPr lang="cs-CZ" dirty="0" err="1" smtClean="0">
                <a:hlinkClick r:id="rId2"/>
              </a:rPr>
              <a:t>from</a:t>
            </a:r>
            <a:r>
              <a:rPr lang="cs-CZ" dirty="0" smtClean="0">
                <a:hlinkClick r:id="rId2"/>
              </a:rPr>
              <a:t>=21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http://www.stoklasa.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/metr-</a:t>
            </a:r>
            <a:r>
              <a:rPr lang="cs-CZ" dirty="0" err="1" smtClean="0">
                <a:hlinkClick r:id="rId3"/>
              </a:rPr>
              <a:t>krejcovsky</a:t>
            </a:r>
            <a:r>
              <a:rPr lang="cs-CZ" dirty="0" smtClean="0">
                <a:hlinkClick r:id="rId3"/>
              </a:rPr>
              <a:t>-150cm-v-</a:t>
            </a:r>
            <a:r>
              <a:rPr lang="cs-CZ" dirty="0" err="1" smtClean="0">
                <a:hlinkClick r:id="rId3"/>
              </a:rPr>
              <a:t>plastovem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pouzdre</a:t>
            </a:r>
            <a:r>
              <a:rPr lang="cs-CZ" dirty="0" smtClean="0">
                <a:hlinkClick r:id="rId3"/>
              </a:rPr>
              <a:t>-x116119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naradi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nejlevneji.cz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naradicl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eshop</a:t>
            </a:r>
            <a:r>
              <a:rPr lang="cs-CZ" dirty="0" smtClean="0">
                <a:hlinkClick r:id="rId4"/>
              </a:rPr>
              <a:t>/21-1-</a:t>
            </a:r>
            <a:r>
              <a:rPr lang="cs-CZ" dirty="0" err="1" smtClean="0">
                <a:hlinkClick r:id="rId4"/>
              </a:rPr>
              <a:t>Dilna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garaz</a:t>
            </a:r>
            <a:r>
              <a:rPr lang="cs-CZ" dirty="0" smtClean="0">
                <a:hlinkClick r:id="rId4"/>
              </a:rPr>
              <a:t>/58-2-metry-</a:t>
            </a:r>
            <a:r>
              <a:rPr lang="cs-CZ" dirty="0" err="1" smtClean="0">
                <a:hlinkClick r:id="rId4"/>
              </a:rPr>
              <a:t>pasma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uhelniky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zpflorence.cz</a:t>
            </a:r>
            <a:r>
              <a:rPr lang="cs-CZ" dirty="0" smtClean="0">
                <a:hlinkClick r:id="rId5"/>
              </a:rPr>
              <a:t>/sklo-plast-keramika/</a:t>
            </a:r>
            <a:r>
              <a:rPr lang="cs-CZ" dirty="0" err="1" smtClean="0">
                <a:hlinkClick r:id="rId5"/>
              </a:rPr>
              <a:t>odmerne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valce</a:t>
            </a:r>
            <a:r>
              <a:rPr lang="cs-CZ" dirty="0" smtClean="0">
                <a:hlinkClick r:id="rId5"/>
              </a:rPr>
              <a:t>/802-</a:t>
            </a:r>
            <a:r>
              <a:rPr lang="cs-CZ" dirty="0" err="1" smtClean="0">
                <a:hlinkClick r:id="rId5"/>
              </a:rPr>
              <a:t>valec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odmerny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vysoky</a:t>
            </a:r>
            <a:r>
              <a:rPr lang="cs-CZ" dirty="0" smtClean="0">
                <a:hlinkClick r:id="rId5"/>
              </a:rPr>
              <a:t>-1000ml.html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maneko.cz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kadinka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pmp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pruhledna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cervena</a:t>
            </a:r>
            <a:r>
              <a:rPr lang="cs-CZ" dirty="0" smtClean="0">
                <a:hlinkClick r:id="rId6"/>
              </a:rPr>
              <a:t>-stupnice-250-ml/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http://teorie-grafu.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procvicovani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vahy</a:t>
            </a:r>
            <a:r>
              <a:rPr lang="cs-CZ" dirty="0" smtClean="0">
                <a:hlinkClick r:id="rId7"/>
              </a:rPr>
              <a:t>-a-</a:t>
            </a:r>
            <a:r>
              <a:rPr lang="cs-CZ" dirty="0" err="1" smtClean="0">
                <a:hlinkClick r:id="rId7"/>
              </a:rPr>
              <a:t>zavazi.php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selva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vahy.cz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vahy.html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naseinfo.cz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clanky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tehotenstvi</a:t>
            </a:r>
            <a:r>
              <a:rPr lang="cs-CZ" dirty="0" smtClean="0">
                <a:hlinkClick r:id="rId9"/>
              </a:rPr>
              <a:t>-a-</a:t>
            </a:r>
            <a:r>
              <a:rPr lang="cs-CZ" dirty="0" err="1" smtClean="0">
                <a:hlinkClick r:id="rId9"/>
              </a:rPr>
              <a:t>deti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zdravi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deti</a:t>
            </a:r>
            <a:r>
              <a:rPr lang="cs-CZ" dirty="0" smtClean="0">
                <a:hlinkClick r:id="rId9"/>
              </a:rPr>
              <a:t>/druhy-</a:t>
            </a:r>
            <a:r>
              <a:rPr lang="cs-CZ" dirty="0" err="1" smtClean="0">
                <a:hlinkClick r:id="rId9"/>
              </a:rPr>
              <a:t>teplomeru</a:t>
            </a:r>
            <a:r>
              <a:rPr lang="cs-CZ" dirty="0" smtClean="0">
                <a:hlinkClick r:id="rId9"/>
              </a:rPr>
              <a:t>-a-jejich-</a:t>
            </a:r>
            <a:r>
              <a:rPr lang="cs-CZ" dirty="0" err="1" smtClean="0">
                <a:hlinkClick r:id="rId9"/>
              </a:rPr>
              <a:t>pouziti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youngdesign.cz</a:t>
            </a:r>
            <a:r>
              <a:rPr lang="cs-CZ" dirty="0" smtClean="0">
                <a:hlinkClick r:id="rId10"/>
              </a:rPr>
              <a:t>/design/silit-</a:t>
            </a:r>
            <a:r>
              <a:rPr lang="cs-CZ" dirty="0" err="1" smtClean="0">
                <a:hlinkClick r:id="rId10"/>
              </a:rPr>
              <a:t>contatto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teplomer</a:t>
            </a:r>
            <a:r>
              <a:rPr lang="cs-CZ" dirty="0" smtClean="0">
                <a:hlinkClick r:id="rId10"/>
              </a:rPr>
              <a:t>-na-</a:t>
            </a:r>
            <a:r>
              <a:rPr lang="cs-CZ" dirty="0" err="1" smtClean="0">
                <a:hlinkClick r:id="rId10"/>
              </a:rPr>
              <a:t>peceni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exvalos.cz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naradi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skf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pristroje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skf</a:t>
            </a:r>
            <a:r>
              <a:rPr lang="cs-CZ" dirty="0" smtClean="0">
                <a:hlinkClick r:id="rId11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meteostanice.cz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zbozi</a:t>
            </a:r>
            <a:r>
              <a:rPr lang="cs-CZ" dirty="0" smtClean="0">
                <a:hlinkClick r:id="rId12"/>
              </a:rPr>
              <a:t>/4363/</a:t>
            </a:r>
            <a:r>
              <a:rPr lang="cs-CZ" dirty="0" err="1" smtClean="0">
                <a:hlinkClick r:id="rId12"/>
              </a:rPr>
              <a:t>Nastenne</a:t>
            </a:r>
            <a:r>
              <a:rPr lang="cs-CZ" dirty="0" smtClean="0">
                <a:hlinkClick r:id="rId12"/>
              </a:rPr>
              <a:t>-hodiny-DCF--</a:t>
            </a:r>
            <a:r>
              <a:rPr lang="cs-CZ" dirty="0" err="1" smtClean="0">
                <a:hlinkClick r:id="rId12"/>
              </a:rPr>
              <a:t>prumer</a:t>
            </a:r>
            <a:r>
              <a:rPr lang="cs-CZ" dirty="0" smtClean="0">
                <a:hlinkClick r:id="rId12"/>
              </a:rPr>
              <a:t>-30-cm.</a:t>
            </a:r>
            <a:r>
              <a:rPr lang="cs-CZ" dirty="0" err="1" smtClean="0">
                <a:hlinkClick r:id="rId12"/>
              </a:rPr>
              <a:t>htm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13"/>
              </a:rPr>
              <a:t>http://berkapetr.rajce.idnes.cz/hodiny_-_restaurovani/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858</TotalTime>
  <Words>353</Words>
  <Application>Microsoft Office PowerPoint</Application>
  <PresentationFormat>Předvádění na obrazovce (4:3)</PresentationFormat>
  <Paragraphs>134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Staré Město   Interaktivní škola pro žáka 21.století</vt:lpstr>
      <vt:lpstr>VELIČINY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User</cp:lastModifiedBy>
  <cp:revision>93</cp:revision>
  <dcterms:created xsi:type="dcterms:W3CDTF">2010-07-04T09:26:34Z</dcterms:created>
  <dcterms:modified xsi:type="dcterms:W3CDTF">2013-01-28T14:31:47Z</dcterms:modified>
</cp:coreProperties>
</file>