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60" r:id="rId6"/>
    <p:sldId id="259" r:id="rId7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C9F679-0C5B-499D-8EC8-21E2A6324006}" type="doc">
      <dgm:prSet loTypeId="urn:microsoft.com/office/officeart/2005/8/layout/cycle6" loCatId="cycle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FD8E8F2E-8AF7-4684-B201-33B42C086A1F}">
      <dgm:prSet phldrT="[Text]" custT="1"/>
      <dgm:spPr/>
      <dgm:t>
        <a:bodyPr/>
        <a:lstStyle/>
        <a:p>
          <a:r>
            <a:rPr lang="cs-CZ" sz="1400" dirty="0" smtClean="0"/>
            <a:t>Řepka olejka,slunečnice,mák setý</a:t>
          </a:r>
          <a:endParaRPr lang="cs-CZ" sz="1400" dirty="0"/>
        </a:p>
      </dgm:t>
    </dgm:pt>
    <dgm:pt modelId="{6D6D9878-D892-4919-98D0-252A3A3D3BF7}" type="parTrans" cxnId="{467DD220-7DA5-4B2D-B5AC-13F49B06CAC1}">
      <dgm:prSet/>
      <dgm:spPr/>
      <dgm:t>
        <a:bodyPr/>
        <a:lstStyle/>
        <a:p>
          <a:endParaRPr lang="cs-CZ" sz="1400"/>
        </a:p>
      </dgm:t>
    </dgm:pt>
    <dgm:pt modelId="{F03C9111-DB8F-404D-8886-41A4B8829685}" type="sibTrans" cxnId="{467DD220-7DA5-4B2D-B5AC-13F49B06CAC1}">
      <dgm:prSet/>
      <dgm:spPr/>
      <dgm:t>
        <a:bodyPr/>
        <a:lstStyle/>
        <a:p>
          <a:endParaRPr lang="cs-CZ" sz="1400"/>
        </a:p>
      </dgm:t>
    </dgm:pt>
    <dgm:pt modelId="{00D2E3C7-4334-4B93-BE4B-2F55FAF7C505}">
      <dgm:prSet phldrT="[Text]" custT="1"/>
      <dgm:spPr/>
      <dgm:t>
        <a:bodyPr/>
        <a:lstStyle/>
        <a:p>
          <a:r>
            <a:rPr lang="cs-CZ" sz="1400" dirty="0" smtClean="0"/>
            <a:t>Jetel luční,tolice vojtěška</a:t>
          </a:r>
          <a:endParaRPr lang="cs-CZ" sz="1400" dirty="0"/>
        </a:p>
      </dgm:t>
    </dgm:pt>
    <dgm:pt modelId="{6965D7EA-B43B-4FE9-ABD6-C3D8EC0E9F3F}" type="parTrans" cxnId="{DA4B2656-273A-4496-B55F-79665072CCA8}">
      <dgm:prSet/>
      <dgm:spPr/>
      <dgm:t>
        <a:bodyPr/>
        <a:lstStyle/>
        <a:p>
          <a:endParaRPr lang="cs-CZ" sz="1400"/>
        </a:p>
      </dgm:t>
    </dgm:pt>
    <dgm:pt modelId="{911722EF-831F-4318-BAE7-404C5A3E06FB}" type="sibTrans" cxnId="{DA4B2656-273A-4496-B55F-79665072CCA8}">
      <dgm:prSet/>
      <dgm:spPr/>
      <dgm:t>
        <a:bodyPr/>
        <a:lstStyle/>
        <a:p>
          <a:endParaRPr lang="cs-CZ" sz="1400"/>
        </a:p>
      </dgm:t>
    </dgm:pt>
    <dgm:pt modelId="{4D9C4C98-265C-42E9-B4CC-D216DC07C5A5}">
      <dgm:prSet phldrT="[Text]" custT="1"/>
      <dgm:spPr/>
      <dgm:t>
        <a:bodyPr/>
        <a:lstStyle/>
        <a:p>
          <a:r>
            <a:rPr lang="cs-CZ" sz="1400" dirty="0" smtClean="0"/>
            <a:t>Srha říznačka,jílek luční,bojínek luční</a:t>
          </a:r>
          <a:endParaRPr lang="cs-CZ" sz="1400" dirty="0"/>
        </a:p>
      </dgm:t>
    </dgm:pt>
    <dgm:pt modelId="{27B02D00-2AFF-4581-9DF2-0CB6E2FDA14F}" type="parTrans" cxnId="{9F6A234D-2AB1-446F-AD1B-19FCB75DE5A0}">
      <dgm:prSet/>
      <dgm:spPr/>
      <dgm:t>
        <a:bodyPr/>
        <a:lstStyle/>
        <a:p>
          <a:endParaRPr lang="cs-CZ" sz="1400"/>
        </a:p>
      </dgm:t>
    </dgm:pt>
    <dgm:pt modelId="{3EABF515-B983-4D11-B02D-234F39A026E0}" type="sibTrans" cxnId="{9F6A234D-2AB1-446F-AD1B-19FCB75DE5A0}">
      <dgm:prSet/>
      <dgm:spPr/>
      <dgm:t>
        <a:bodyPr/>
        <a:lstStyle/>
        <a:p>
          <a:endParaRPr lang="cs-CZ" sz="1400"/>
        </a:p>
      </dgm:t>
    </dgm:pt>
    <dgm:pt modelId="{051C3B85-3C11-4483-B6CB-86DD76BC2740}">
      <dgm:prSet phldrT="[Text]" custT="1"/>
      <dgm:spPr/>
      <dgm:t>
        <a:bodyPr/>
        <a:lstStyle/>
        <a:p>
          <a:r>
            <a:rPr lang="cs-CZ" sz="1400" dirty="0" smtClean="0"/>
            <a:t>Paprika roční,okurka setá,lilek rajče</a:t>
          </a:r>
          <a:endParaRPr lang="cs-CZ" sz="1400" dirty="0"/>
        </a:p>
      </dgm:t>
    </dgm:pt>
    <dgm:pt modelId="{0E21111E-7315-4171-A584-5880A5FEA379}" type="parTrans" cxnId="{8C5892BE-23AC-43EC-B3FC-261C8D072715}">
      <dgm:prSet/>
      <dgm:spPr/>
      <dgm:t>
        <a:bodyPr/>
        <a:lstStyle/>
        <a:p>
          <a:endParaRPr lang="cs-CZ" sz="1400"/>
        </a:p>
      </dgm:t>
    </dgm:pt>
    <dgm:pt modelId="{35996C69-26C9-49F7-A190-7E6DD24DA579}" type="sibTrans" cxnId="{8C5892BE-23AC-43EC-B3FC-261C8D072715}">
      <dgm:prSet/>
      <dgm:spPr/>
      <dgm:t>
        <a:bodyPr/>
        <a:lstStyle/>
        <a:p>
          <a:endParaRPr lang="cs-CZ" sz="1400"/>
        </a:p>
      </dgm:t>
    </dgm:pt>
    <dgm:pt modelId="{65F62203-080B-4449-B8B1-DDD68149567F}">
      <dgm:prSet phldrT="[Text]" custT="1"/>
      <dgm:spPr/>
      <dgm:t>
        <a:bodyPr/>
        <a:lstStyle/>
        <a:p>
          <a:r>
            <a:rPr lang="cs-CZ" sz="1400" dirty="0" smtClean="0"/>
            <a:t>Len setý</a:t>
          </a:r>
          <a:endParaRPr lang="cs-CZ" sz="1400" dirty="0"/>
        </a:p>
      </dgm:t>
    </dgm:pt>
    <dgm:pt modelId="{372C847D-F6F9-4C24-9035-D98811E73D78}" type="parTrans" cxnId="{D96655C2-3DBA-4155-A098-BE0FE4057239}">
      <dgm:prSet/>
      <dgm:spPr/>
      <dgm:t>
        <a:bodyPr/>
        <a:lstStyle/>
        <a:p>
          <a:endParaRPr lang="cs-CZ" sz="1400"/>
        </a:p>
      </dgm:t>
    </dgm:pt>
    <dgm:pt modelId="{99917A78-6814-4D41-BE28-C1691B437D6B}" type="sibTrans" cxnId="{D96655C2-3DBA-4155-A098-BE0FE4057239}">
      <dgm:prSet/>
      <dgm:spPr/>
      <dgm:t>
        <a:bodyPr/>
        <a:lstStyle/>
        <a:p>
          <a:endParaRPr lang="cs-CZ" sz="1400"/>
        </a:p>
      </dgm:t>
    </dgm:pt>
    <dgm:pt modelId="{A3BA7F7A-135A-46CD-8668-534E99035502}" type="pres">
      <dgm:prSet presAssocID="{90C9F679-0C5B-499D-8EC8-21E2A632400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AA98CC9-C2D8-49BB-B844-2DEAA0E3EBD5}" type="pres">
      <dgm:prSet presAssocID="{FD8E8F2E-8AF7-4684-B201-33B42C086A1F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B8BC39-850B-42D1-8C31-0EE212776E94}" type="pres">
      <dgm:prSet presAssocID="{FD8E8F2E-8AF7-4684-B201-33B42C086A1F}" presName="spNode" presStyleCnt="0"/>
      <dgm:spPr/>
    </dgm:pt>
    <dgm:pt modelId="{1D0175D3-C118-4E8D-A0C6-F145D2697DE5}" type="pres">
      <dgm:prSet presAssocID="{F03C9111-DB8F-404D-8886-41A4B8829685}" presName="sibTrans" presStyleLbl="sibTrans1D1" presStyleIdx="0" presStyleCnt="5"/>
      <dgm:spPr/>
      <dgm:t>
        <a:bodyPr/>
        <a:lstStyle/>
        <a:p>
          <a:endParaRPr lang="cs-CZ"/>
        </a:p>
      </dgm:t>
    </dgm:pt>
    <dgm:pt modelId="{4FA36B1A-E588-47CC-9FAD-693DBF1A8F82}" type="pres">
      <dgm:prSet presAssocID="{00D2E3C7-4334-4B93-BE4B-2F55FAF7C505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78DB07-54EE-4E6E-83AF-4597BD97C0F5}" type="pres">
      <dgm:prSet presAssocID="{00D2E3C7-4334-4B93-BE4B-2F55FAF7C505}" presName="spNode" presStyleCnt="0"/>
      <dgm:spPr/>
    </dgm:pt>
    <dgm:pt modelId="{20A19714-5CAA-442C-BCD7-1E11FB0DEBB9}" type="pres">
      <dgm:prSet presAssocID="{911722EF-831F-4318-BAE7-404C5A3E06FB}" presName="sibTrans" presStyleLbl="sibTrans1D1" presStyleIdx="1" presStyleCnt="5"/>
      <dgm:spPr/>
      <dgm:t>
        <a:bodyPr/>
        <a:lstStyle/>
        <a:p>
          <a:endParaRPr lang="cs-CZ"/>
        </a:p>
      </dgm:t>
    </dgm:pt>
    <dgm:pt modelId="{15ACADE2-FB1F-4BA8-87C5-788719C834A8}" type="pres">
      <dgm:prSet presAssocID="{4D9C4C98-265C-42E9-B4CC-D216DC07C5A5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6BA745-65B0-4A27-9F2D-1ACBFB426045}" type="pres">
      <dgm:prSet presAssocID="{4D9C4C98-265C-42E9-B4CC-D216DC07C5A5}" presName="spNode" presStyleCnt="0"/>
      <dgm:spPr/>
    </dgm:pt>
    <dgm:pt modelId="{0713C398-54AE-4687-AB60-A036E253CD4D}" type="pres">
      <dgm:prSet presAssocID="{3EABF515-B983-4D11-B02D-234F39A026E0}" presName="sibTrans" presStyleLbl="sibTrans1D1" presStyleIdx="2" presStyleCnt="5"/>
      <dgm:spPr/>
      <dgm:t>
        <a:bodyPr/>
        <a:lstStyle/>
        <a:p>
          <a:endParaRPr lang="cs-CZ"/>
        </a:p>
      </dgm:t>
    </dgm:pt>
    <dgm:pt modelId="{D8AE3804-7CC4-4F58-84FD-17BEA593EE5F}" type="pres">
      <dgm:prSet presAssocID="{051C3B85-3C11-4483-B6CB-86DD76BC2740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BFBB01-8F2D-4E63-B78D-BB4BD3502ABE}" type="pres">
      <dgm:prSet presAssocID="{051C3B85-3C11-4483-B6CB-86DD76BC2740}" presName="spNode" presStyleCnt="0"/>
      <dgm:spPr/>
    </dgm:pt>
    <dgm:pt modelId="{B9E2BCBD-E118-4049-9010-3533501490E5}" type="pres">
      <dgm:prSet presAssocID="{35996C69-26C9-49F7-A190-7E6DD24DA579}" presName="sibTrans" presStyleLbl="sibTrans1D1" presStyleIdx="3" presStyleCnt="5"/>
      <dgm:spPr/>
      <dgm:t>
        <a:bodyPr/>
        <a:lstStyle/>
        <a:p>
          <a:endParaRPr lang="cs-CZ"/>
        </a:p>
      </dgm:t>
    </dgm:pt>
    <dgm:pt modelId="{88E204AA-8056-496C-AC92-B8672C1EFD12}" type="pres">
      <dgm:prSet presAssocID="{65F62203-080B-4449-B8B1-DDD68149567F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C56BC5-AA02-44E8-A301-C6EAF0314C55}" type="pres">
      <dgm:prSet presAssocID="{65F62203-080B-4449-B8B1-DDD68149567F}" presName="spNode" presStyleCnt="0"/>
      <dgm:spPr/>
    </dgm:pt>
    <dgm:pt modelId="{B2674EF4-153B-4849-BAF1-1C4A9AAF6D2D}" type="pres">
      <dgm:prSet presAssocID="{99917A78-6814-4D41-BE28-C1691B437D6B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9F6A234D-2AB1-446F-AD1B-19FCB75DE5A0}" srcId="{90C9F679-0C5B-499D-8EC8-21E2A6324006}" destId="{4D9C4C98-265C-42E9-B4CC-D216DC07C5A5}" srcOrd="2" destOrd="0" parTransId="{27B02D00-2AFF-4581-9DF2-0CB6E2FDA14F}" sibTransId="{3EABF515-B983-4D11-B02D-234F39A026E0}"/>
    <dgm:cxn modelId="{25EB22AD-BDCD-4012-8724-2FE03556FD4C}" type="presOf" srcId="{4D9C4C98-265C-42E9-B4CC-D216DC07C5A5}" destId="{15ACADE2-FB1F-4BA8-87C5-788719C834A8}" srcOrd="0" destOrd="0" presId="urn:microsoft.com/office/officeart/2005/8/layout/cycle6"/>
    <dgm:cxn modelId="{467DD220-7DA5-4B2D-B5AC-13F49B06CAC1}" srcId="{90C9F679-0C5B-499D-8EC8-21E2A6324006}" destId="{FD8E8F2E-8AF7-4684-B201-33B42C086A1F}" srcOrd="0" destOrd="0" parTransId="{6D6D9878-D892-4919-98D0-252A3A3D3BF7}" sibTransId="{F03C9111-DB8F-404D-8886-41A4B8829685}"/>
    <dgm:cxn modelId="{DDB995B5-5BCD-41E2-A362-86E81AC6404E}" type="presOf" srcId="{35996C69-26C9-49F7-A190-7E6DD24DA579}" destId="{B9E2BCBD-E118-4049-9010-3533501490E5}" srcOrd="0" destOrd="0" presId="urn:microsoft.com/office/officeart/2005/8/layout/cycle6"/>
    <dgm:cxn modelId="{15AB1B61-5BDF-4DB0-A465-17C1F7A57F0D}" type="presOf" srcId="{051C3B85-3C11-4483-B6CB-86DD76BC2740}" destId="{D8AE3804-7CC4-4F58-84FD-17BEA593EE5F}" srcOrd="0" destOrd="0" presId="urn:microsoft.com/office/officeart/2005/8/layout/cycle6"/>
    <dgm:cxn modelId="{4A3F94E7-C7A9-4E83-AF17-B8EDF77D5230}" type="presOf" srcId="{3EABF515-B983-4D11-B02D-234F39A026E0}" destId="{0713C398-54AE-4687-AB60-A036E253CD4D}" srcOrd="0" destOrd="0" presId="urn:microsoft.com/office/officeart/2005/8/layout/cycle6"/>
    <dgm:cxn modelId="{F4B72853-7236-4B4F-8882-86FCE936EA14}" type="presOf" srcId="{00D2E3C7-4334-4B93-BE4B-2F55FAF7C505}" destId="{4FA36B1A-E588-47CC-9FAD-693DBF1A8F82}" srcOrd="0" destOrd="0" presId="urn:microsoft.com/office/officeart/2005/8/layout/cycle6"/>
    <dgm:cxn modelId="{DA4B2656-273A-4496-B55F-79665072CCA8}" srcId="{90C9F679-0C5B-499D-8EC8-21E2A6324006}" destId="{00D2E3C7-4334-4B93-BE4B-2F55FAF7C505}" srcOrd="1" destOrd="0" parTransId="{6965D7EA-B43B-4FE9-ABD6-C3D8EC0E9F3F}" sibTransId="{911722EF-831F-4318-BAE7-404C5A3E06FB}"/>
    <dgm:cxn modelId="{EAA6A21C-394C-45E3-A67E-672641C43B07}" type="presOf" srcId="{65F62203-080B-4449-B8B1-DDD68149567F}" destId="{88E204AA-8056-496C-AC92-B8672C1EFD12}" srcOrd="0" destOrd="0" presId="urn:microsoft.com/office/officeart/2005/8/layout/cycle6"/>
    <dgm:cxn modelId="{FBF55A26-E583-4850-8215-232A25F936CC}" type="presOf" srcId="{90C9F679-0C5B-499D-8EC8-21E2A6324006}" destId="{A3BA7F7A-135A-46CD-8668-534E99035502}" srcOrd="0" destOrd="0" presId="urn:microsoft.com/office/officeart/2005/8/layout/cycle6"/>
    <dgm:cxn modelId="{A2D4BD01-35FF-4405-8907-26AC1738202F}" type="presOf" srcId="{FD8E8F2E-8AF7-4684-B201-33B42C086A1F}" destId="{5AA98CC9-C2D8-49BB-B844-2DEAA0E3EBD5}" srcOrd="0" destOrd="0" presId="urn:microsoft.com/office/officeart/2005/8/layout/cycle6"/>
    <dgm:cxn modelId="{F82ED3A3-B5DC-40BD-B898-2BB5975BE597}" type="presOf" srcId="{99917A78-6814-4D41-BE28-C1691B437D6B}" destId="{B2674EF4-153B-4849-BAF1-1C4A9AAF6D2D}" srcOrd="0" destOrd="0" presId="urn:microsoft.com/office/officeart/2005/8/layout/cycle6"/>
    <dgm:cxn modelId="{8C5892BE-23AC-43EC-B3FC-261C8D072715}" srcId="{90C9F679-0C5B-499D-8EC8-21E2A6324006}" destId="{051C3B85-3C11-4483-B6CB-86DD76BC2740}" srcOrd="3" destOrd="0" parTransId="{0E21111E-7315-4171-A584-5880A5FEA379}" sibTransId="{35996C69-26C9-49F7-A190-7E6DD24DA579}"/>
    <dgm:cxn modelId="{794BD992-8877-4108-8C1B-895736C9AC56}" type="presOf" srcId="{911722EF-831F-4318-BAE7-404C5A3E06FB}" destId="{20A19714-5CAA-442C-BCD7-1E11FB0DEBB9}" srcOrd="0" destOrd="0" presId="urn:microsoft.com/office/officeart/2005/8/layout/cycle6"/>
    <dgm:cxn modelId="{0C4A3516-9465-472F-A3D3-A9FFDB8C7049}" type="presOf" srcId="{F03C9111-DB8F-404D-8886-41A4B8829685}" destId="{1D0175D3-C118-4E8D-A0C6-F145D2697DE5}" srcOrd="0" destOrd="0" presId="urn:microsoft.com/office/officeart/2005/8/layout/cycle6"/>
    <dgm:cxn modelId="{D96655C2-3DBA-4155-A098-BE0FE4057239}" srcId="{90C9F679-0C5B-499D-8EC8-21E2A6324006}" destId="{65F62203-080B-4449-B8B1-DDD68149567F}" srcOrd="4" destOrd="0" parTransId="{372C847D-F6F9-4C24-9035-D98811E73D78}" sibTransId="{99917A78-6814-4D41-BE28-C1691B437D6B}"/>
    <dgm:cxn modelId="{60537ACE-953C-4411-B830-449826F7014D}" type="presParOf" srcId="{A3BA7F7A-135A-46CD-8668-534E99035502}" destId="{5AA98CC9-C2D8-49BB-B844-2DEAA0E3EBD5}" srcOrd="0" destOrd="0" presId="urn:microsoft.com/office/officeart/2005/8/layout/cycle6"/>
    <dgm:cxn modelId="{BC79F398-F757-4EC3-B7C2-F7B0F7121D45}" type="presParOf" srcId="{A3BA7F7A-135A-46CD-8668-534E99035502}" destId="{CBB8BC39-850B-42D1-8C31-0EE212776E94}" srcOrd="1" destOrd="0" presId="urn:microsoft.com/office/officeart/2005/8/layout/cycle6"/>
    <dgm:cxn modelId="{CF8C3B8E-A7C0-4FAA-9F28-2CB1ED6B3EA1}" type="presParOf" srcId="{A3BA7F7A-135A-46CD-8668-534E99035502}" destId="{1D0175D3-C118-4E8D-A0C6-F145D2697DE5}" srcOrd="2" destOrd="0" presId="urn:microsoft.com/office/officeart/2005/8/layout/cycle6"/>
    <dgm:cxn modelId="{2628D3CF-ADA1-450B-BF97-24D5B302E7AF}" type="presParOf" srcId="{A3BA7F7A-135A-46CD-8668-534E99035502}" destId="{4FA36B1A-E588-47CC-9FAD-693DBF1A8F82}" srcOrd="3" destOrd="0" presId="urn:microsoft.com/office/officeart/2005/8/layout/cycle6"/>
    <dgm:cxn modelId="{8B646758-D64A-4973-8A08-73E37136F01F}" type="presParOf" srcId="{A3BA7F7A-135A-46CD-8668-534E99035502}" destId="{9978DB07-54EE-4E6E-83AF-4597BD97C0F5}" srcOrd="4" destOrd="0" presId="urn:microsoft.com/office/officeart/2005/8/layout/cycle6"/>
    <dgm:cxn modelId="{996C6D06-2034-4379-8123-97C226C5F340}" type="presParOf" srcId="{A3BA7F7A-135A-46CD-8668-534E99035502}" destId="{20A19714-5CAA-442C-BCD7-1E11FB0DEBB9}" srcOrd="5" destOrd="0" presId="urn:microsoft.com/office/officeart/2005/8/layout/cycle6"/>
    <dgm:cxn modelId="{8ECE520D-1596-4D75-92F7-18A93441B9A8}" type="presParOf" srcId="{A3BA7F7A-135A-46CD-8668-534E99035502}" destId="{15ACADE2-FB1F-4BA8-87C5-788719C834A8}" srcOrd="6" destOrd="0" presId="urn:microsoft.com/office/officeart/2005/8/layout/cycle6"/>
    <dgm:cxn modelId="{6EB5766D-DF45-4270-8B59-8D4EE226AB94}" type="presParOf" srcId="{A3BA7F7A-135A-46CD-8668-534E99035502}" destId="{126BA745-65B0-4A27-9F2D-1ACBFB426045}" srcOrd="7" destOrd="0" presId="urn:microsoft.com/office/officeart/2005/8/layout/cycle6"/>
    <dgm:cxn modelId="{64F00548-6AAA-4F4D-BC40-7E015DA604B6}" type="presParOf" srcId="{A3BA7F7A-135A-46CD-8668-534E99035502}" destId="{0713C398-54AE-4687-AB60-A036E253CD4D}" srcOrd="8" destOrd="0" presId="urn:microsoft.com/office/officeart/2005/8/layout/cycle6"/>
    <dgm:cxn modelId="{E0A76ED1-C969-4C7B-B8AB-F44946E43DBA}" type="presParOf" srcId="{A3BA7F7A-135A-46CD-8668-534E99035502}" destId="{D8AE3804-7CC4-4F58-84FD-17BEA593EE5F}" srcOrd="9" destOrd="0" presId="urn:microsoft.com/office/officeart/2005/8/layout/cycle6"/>
    <dgm:cxn modelId="{2EC502DE-D7AD-40E4-BF3B-14C9CC56D185}" type="presParOf" srcId="{A3BA7F7A-135A-46CD-8668-534E99035502}" destId="{D2BFBB01-8F2D-4E63-B78D-BB4BD3502ABE}" srcOrd="10" destOrd="0" presId="urn:microsoft.com/office/officeart/2005/8/layout/cycle6"/>
    <dgm:cxn modelId="{8EE82497-3C1A-4831-A5AF-B1D9ADFC39D2}" type="presParOf" srcId="{A3BA7F7A-135A-46CD-8668-534E99035502}" destId="{B9E2BCBD-E118-4049-9010-3533501490E5}" srcOrd="11" destOrd="0" presId="urn:microsoft.com/office/officeart/2005/8/layout/cycle6"/>
    <dgm:cxn modelId="{85F23800-A0D5-4FCE-8AC4-EAB9294481FB}" type="presParOf" srcId="{A3BA7F7A-135A-46CD-8668-534E99035502}" destId="{88E204AA-8056-496C-AC92-B8672C1EFD12}" srcOrd="12" destOrd="0" presId="urn:microsoft.com/office/officeart/2005/8/layout/cycle6"/>
    <dgm:cxn modelId="{21A209EE-F1E2-410D-A429-376DBD02E4EF}" type="presParOf" srcId="{A3BA7F7A-135A-46CD-8668-534E99035502}" destId="{4DC56BC5-AA02-44E8-A301-C6EAF0314C55}" srcOrd="13" destOrd="0" presId="urn:microsoft.com/office/officeart/2005/8/layout/cycle6"/>
    <dgm:cxn modelId="{A89E55B2-9CB4-4A85-AA2F-E94F9679D146}" type="presParOf" srcId="{A3BA7F7A-135A-46CD-8668-534E99035502}" destId="{B2674EF4-153B-4849-BAF1-1C4A9AAF6D2D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AA5BF5-EB78-4A70-9EDF-3E36F410FAB0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99856-371F-4DA5-9002-5E263694F0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A44FAE-9DED-4B44-92D6-7802887448C3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69C134-7810-4F33-AEB1-5A9CF44E9D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81627-D74C-4A11-9848-90C721848D67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4C4BD-8A55-4E0F-997B-1760F1D258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913D8-540A-4EEB-8830-EC2613659175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195372-3AC0-455D-8AD9-B9101983CA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9A1F49-E2F3-4121-907A-C1027D328E1C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8AEE9-D3D9-4D44-8702-637519C51A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20ABB3-5719-4276-B2CF-6E9A69C684C0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3591A-F8BA-4BB8-BF53-7A2DE9CCFD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2A37A-850E-4F0A-8724-8702688C978B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09FE2-38A4-4FE6-886C-5AE2828FE6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6BE-8F71-4CC7-BD15-C39CE37D7137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551E5-CF3E-4312-B292-A70C0B19DD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CFDF0-92C1-4C5A-B7C6-315064AF3EFF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6BB50-39B0-413D-9187-76A7A16AD6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0A2FC-AB2F-4CC2-A70C-9E5EA2889897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8E9A22-83EA-41CC-A78A-B8F4D55759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0F9325-B4B0-48B8-8DBC-731F90C98B0C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619639-FB20-4F87-89BE-1D10895F06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29DDF4E-4AF6-4CF9-ADA2-A82505935C29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A9FF21D-07C3-471A-9403-52905E2C3B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898989"/>
                </a:solidFill>
                <a:latin typeface="Arial" charset="0"/>
              </a:rPr>
              <a:t>SADA 2</a:t>
            </a:r>
          </a:p>
        </p:txBody>
      </p:sp>
      <p:sp>
        <p:nvSpPr>
          <p:cNvPr id="13315" name="Rectangle 2"/>
          <p:cNvSpPr txBox="1">
            <a:spLocks noChangeArrowheads="1"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>
                <a:latin typeface="Calibri" pitchFamily="34" charset="0"/>
              </a:rPr>
              <a:t>TŘÍDĚNÍ ROSTLIN</a:t>
            </a:r>
            <a:br>
              <a:rPr lang="cs-CZ" sz="4400">
                <a:latin typeface="Calibri" pitchFamily="34" charset="0"/>
              </a:rPr>
            </a:br>
            <a:r>
              <a:rPr lang="cs-CZ" sz="4400">
                <a:latin typeface="Calibri" pitchFamily="34" charset="0"/>
              </a:rPr>
              <a:t>VY_32_INOVACE_B0</a:t>
            </a:r>
            <a:r>
              <a:rPr lang="cs-CZ" sz="4000"/>
              <a:t>8</a:t>
            </a:r>
          </a:p>
        </p:txBody>
      </p:sp>
      <p:sp>
        <p:nvSpPr>
          <p:cNvPr id="13316" name="Rectangle 3"/>
          <p:cNvSpPr txBox="1">
            <a:spLocks noChangeArrowheads="1"/>
          </p:cNvSpPr>
          <p:nvPr/>
        </p:nvSpPr>
        <p:spPr bwMode="auto">
          <a:xfrm>
            <a:off x="1371600" y="4005263"/>
            <a:ext cx="6400800" cy="1633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>
              <a:solidFill>
                <a:srgbClr val="898989"/>
              </a:solidFill>
              <a:latin typeface="Calibri" pitchFamily="34" charset="0"/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>
                <a:solidFill>
                  <a:srgbClr val="898989"/>
                </a:solidFill>
              </a:rPr>
              <a:t>Člověk a jeho svět</a:t>
            </a:r>
          </a:p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>
                <a:solidFill>
                  <a:srgbClr val="898989"/>
                </a:solidFill>
                <a:latin typeface="Calibri" pitchFamily="34" charset="0"/>
              </a:rPr>
              <a:t>ZŠ Pačejov</a:t>
            </a:r>
          </a:p>
        </p:txBody>
      </p:sp>
      <p:pic>
        <p:nvPicPr>
          <p:cNvPr id="13317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620713"/>
            <a:ext cx="5767388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8" name="Rectangle 6"/>
          <p:cNvSpPr>
            <a:spLocks noChangeArrowheads="1"/>
          </p:cNvSpPr>
          <p:nvPr/>
        </p:nvSpPr>
        <p:spPr bwMode="auto">
          <a:xfrm>
            <a:off x="2943225" y="6062663"/>
            <a:ext cx="3257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/>
              <a:t>ITve škole 2499/21/7.1.4/2010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4"/>
          <p:cNvSpPr>
            <a:spLocks noChangeArrowheads="1"/>
          </p:cNvSpPr>
          <p:nvPr/>
        </p:nvSpPr>
        <p:spPr bwMode="auto">
          <a:xfrm>
            <a:off x="1082675" y="1460500"/>
            <a:ext cx="6978650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/>
              <a:t>AUTOR:                               MARIE HLŮŽKOVÁ</a:t>
            </a:r>
          </a:p>
          <a:p>
            <a:r>
              <a:rPr lang="cs-CZ"/>
              <a:t>DATUM:                               04/2011</a:t>
            </a:r>
          </a:p>
          <a:p>
            <a:r>
              <a:rPr lang="cs-CZ"/>
              <a:t>ROČNÍK:                              4.-5.</a:t>
            </a:r>
          </a:p>
          <a:p>
            <a:r>
              <a:rPr lang="cs-CZ"/>
              <a:t>VZDĚLÁVACÍ OBLAST:      ČLOVĚK A JEHO SVĚT</a:t>
            </a:r>
          </a:p>
          <a:p>
            <a:r>
              <a:rPr lang="cs-CZ"/>
              <a:t>VZDĚLÁVACÍ OBOR :         PŘÍRODOVĚDA</a:t>
            </a:r>
          </a:p>
          <a:p>
            <a:r>
              <a:rPr lang="cs-CZ"/>
              <a:t>TÉMATICKÝ OKRUH :        ROSTLINY KULTURNÍ</a:t>
            </a:r>
          </a:p>
          <a:p>
            <a:r>
              <a:rPr lang="cs-CZ"/>
              <a:t>TÉMA:                                  TŘÍDĚNÍ ROSTLIN</a:t>
            </a:r>
          </a:p>
          <a:p>
            <a:r>
              <a:rPr lang="cs-CZ"/>
              <a:t>ANOTACE:                           ČTENÍ S POROZUMĚNÍM</a:t>
            </a:r>
          </a:p>
          <a:p>
            <a:r>
              <a:rPr lang="cs-CZ"/>
              <a:t>                                             ROZVÍJENÍ PAMĚTI  </a:t>
            </a:r>
          </a:p>
          <a:p>
            <a:r>
              <a:rPr lang="cs-CZ"/>
              <a:t>                                             KONTROLA ZÍSKANÝCH POZNATKŮ</a:t>
            </a:r>
          </a:p>
          <a:p>
            <a:r>
              <a:rPr lang="cs-CZ"/>
              <a:t>                                                              </a:t>
            </a:r>
          </a:p>
          <a:p>
            <a:r>
              <a:rPr lang="cs-CZ"/>
              <a:t>                                               </a:t>
            </a:r>
          </a:p>
          <a:p>
            <a:r>
              <a:rPr lang="cs-CZ"/>
              <a:t>                                               </a:t>
            </a:r>
          </a:p>
          <a:p>
            <a:pPr eaLnBrk="0" hangingPunct="0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Hospodářské rostliny podle jejich využití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1.olejniny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2.jeteloviny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3.pícniny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4.zelenina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5.průmyslové rostliny</a:t>
            </a:r>
            <a:endParaRPr lang="cs-CZ" dirty="0"/>
          </a:p>
        </p:txBody>
      </p:sp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2943225" y="5919788"/>
            <a:ext cx="3257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/>
              <a:t>ITve škole 2499/21/7.1.4/2010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Přiřaď správně tyto rostliny: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387" name="TextovéPole 4"/>
          <p:cNvSpPr txBox="1">
            <a:spLocks noChangeArrowheads="1"/>
          </p:cNvSpPr>
          <p:nvPr/>
        </p:nvSpPr>
        <p:spPr bwMode="auto">
          <a:xfrm>
            <a:off x="3643313" y="2786063"/>
            <a:ext cx="1928812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Olejniny</a:t>
            </a:r>
          </a:p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Jeteloviny</a:t>
            </a:r>
          </a:p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Pícniny</a:t>
            </a:r>
          </a:p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Zelenina</a:t>
            </a:r>
          </a:p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Průmyslové rostliny</a:t>
            </a:r>
          </a:p>
        </p:txBody>
      </p:sp>
      <p:sp>
        <p:nvSpPr>
          <p:cNvPr id="16388" name="Rectangle 5"/>
          <p:cNvSpPr>
            <a:spLocks noChangeArrowheads="1"/>
          </p:cNvSpPr>
          <p:nvPr/>
        </p:nvSpPr>
        <p:spPr bwMode="auto">
          <a:xfrm>
            <a:off x="2943225" y="6342063"/>
            <a:ext cx="3257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/>
              <a:t>ITve škole 2499/21/7.1.4/2010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>
                <a:latin typeface="Arial" charset="0"/>
              </a:rPr>
              <a:t>Která olejnatá rostlina je na obrázku?</a:t>
            </a:r>
          </a:p>
        </p:txBody>
      </p:sp>
      <p:sp>
        <p:nvSpPr>
          <p:cNvPr id="17410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7411" name="Picture 4" descr="MP90017845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2349500"/>
            <a:ext cx="3671887" cy="245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9" descr="MP900091159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35600" y="1916113"/>
            <a:ext cx="245745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4" eaLnBrk="1" hangingPunct="1"/>
            <a:endParaRPr lang="cs-CZ" smtClean="0"/>
          </a:p>
        </p:txBody>
      </p:sp>
      <p:sp>
        <p:nvSpPr>
          <p:cNvPr id="18435" name="Rectangle 4"/>
          <p:cNvSpPr>
            <a:spLocks noChangeArrowheads="1"/>
          </p:cNvSpPr>
          <p:nvPr/>
        </p:nvSpPr>
        <p:spPr bwMode="auto">
          <a:xfrm>
            <a:off x="1547813" y="6308725"/>
            <a:ext cx="5213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4">
              <a:spcBef>
                <a:spcPct val="20000"/>
              </a:spcBef>
              <a:buFont typeface="Arial" charset="0"/>
              <a:buNone/>
            </a:pPr>
            <a:r>
              <a:rPr lang="cs-CZ"/>
              <a:t>ITve škole 2499/21/7.1.4/2010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</TotalTime>
  <Words>84</Words>
  <Application>Microsoft Office PowerPoint</Application>
  <PresentationFormat>On-screen Show (4:3)</PresentationFormat>
  <Paragraphs>40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Motiv sady Office</vt:lpstr>
      <vt:lpstr>Snímek 1</vt:lpstr>
      <vt:lpstr>Snímek 2</vt:lpstr>
      <vt:lpstr>Hospodářské rostliny podle jejich využití</vt:lpstr>
      <vt:lpstr>Přiřaď správně tyto rostliny:</vt:lpstr>
      <vt:lpstr>Která olejnatá rostlina je na obrázku?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Marie Hlůžková</cp:lastModifiedBy>
  <cp:revision>13</cp:revision>
  <dcterms:created xsi:type="dcterms:W3CDTF">2011-03-09T09:09:46Z</dcterms:created>
  <dcterms:modified xsi:type="dcterms:W3CDTF">2011-11-07T11:59:07Z</dcterms:modified>
</cp:coreProperties>
</file>