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5"/>
  </p:notesMasterIdLst>
  <p:handoutMasterIdLst>
    <p:handoutMasterId r:id="rId16"/>
  </p:handoutMasterIdLst>
  <p:sldIdLst>
    <p:sldId id="261" r:id="rId2"/>
    <p:sldId id="262" r:id="rId3"/>
    <p:sldId id="267" r:id="rId4"/>
    <p:sldId id="263" r:id="rId5"/>
    <p:sldId id="264" r:id="rId6"/>
    <p:sldId id="265" r:id="rId7"/>
    <p:sldId id="266" r:id="rId8"/>
    <p:sldId id="268" r:id="rId9"/>
    <p:sldId id="269" r:id="rId10"/>
    <p:sldId id="270" r:id="rId11"/>
    <p:sldId id="271" r:id="rId12"/>
    <p:sldId id="272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64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16832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968292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oo-lesna-zlin.cz/zajimavosti.php" TargetMode="External"/><Relationship Id="rId3" Type="http://schemas.openxmlformats.org/officeDocument/2006/relationships/hyperlink" Target="http://turistickyatlas.cz/vse/misto/6258_hrad-karlstejn.html" TargetMode="External"/><Relationship Id="rId7" Type="http://schemas.openxmlformats.org/officeDocument/2006/relationships/hyperlink" Target="http://www.roznov.cz/fotogalerie/mesto-roznov" TargetMode="External"/><Relationship Id="rId2" Type="http://schemas.openxmlformats.org/officeDocument/2006/relationships/hyperlink" Target="http://kotalici.blogspot.cz/2010/08/soo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u2009.cz/scripts/detail.php@id=1617&amp;newsid=350&amp;listid=11.html" TargetMode="External"/><Relationship Id="rId5" Type="http://schemas.openxmlformats.org/officeDocument/2006/relationships/hyperlink" Target="http://www.blesk.cz/clanek/radce-cestovani/120813/evropska-rarita-v-zoo-dvur-kralove-novy-safari-kemp.html" TargetMode="External"/><Relationship Id="rId10" Type="http://schemas.openxmlformats.org/officeDocument/2006/relationships/hyperlink" Target="http://www.vyletnik.cz/hrady-a-zamky/jizni-morava/lednicko-valticky-areal-a-palava/2399-mikulov" TargetMode="External"/><Relationship Id="rId4" Type="http://schemas.openxmlformats.org/officeDocument/2006/relationships/hyperlink" Target="http://www.portaldecin.cz/prirodni-zajimavosti/" TargetMode="External"/><Relationship Id="rId9" Type="http://schemas.openxmlformats.org/officeDocument/2006/relationships/hyperlink" Target="http://www.kras.unas.cz/prvni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IV.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Zajímavosti České republiky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</a:t>
            </a:r>
            <a:r>
              <a:rPr lang="cs-CZ" smtClean="0"/>
              <a:t>Irena Turková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39750" y="1989138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800" dirty="0" smtClean="0">
                <a:solidFill>
                  <a:srgbClr val="FF0000"/>
                </a:solidFill>
              </a:rPr>
              <a:t>Přírodní zajímavosti a historické pamětihodnosti ČR</a:t>
            </a: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 flipV="1">
            <a:off x="1792288" y="4941888"/>
            <a:ext cx="5486400" cy="790575"/>
          </a:xfrm>
        </p:spPr>
        <p:txBody>
          <a:bodyPr/>
          <a:lstStyle/>
          <a:p>
            <a:pPr algn="ctr" eaLnBrk="1" hangingPunct="1"/>
            <a:r>
              <a:rPr lang="cs-CZ" sz="3200" smtClean="0"/>
              <a:t/>
            </a:r>
            <a:br>
              <a:rPr lang="cs-CZ" sz="3200" smtClean="0"/>
            </a:br>
            <a:endParaRPr lang="cs-CZ" sz="320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55576" y="4869160"/>
            <a:ext cx="6523112" cy="1303040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Národní přírodní rezervace </a:t>
            </a:r>
            <a:r>
              <a:rPr lang="cs-CZ" sz="3200" b="1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Soos</a:t>
            </a:r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u Františkových lázní</a:t>
            </a:r>
          </a:p>
        </p:txBody>
      </p:sp>
      <p:pic>
        <p:nvPicPr>
          <p:cNvPr id="12290" name="Picture 2" descr="http://3.bp.blogspot.com/_h_OPCrXajYA/TJZZl247QaI/AAAAAAAAAb8/uLYQmUq8i7s/s320/IMG_0481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1766" b="11766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4581128"/>
            <a:ext cx="6883152" cy="159107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Hrad Karlštejn</a:t>
            </a:r>
          </a:p>
        </p:txBody>
      </p:sp>
      <p:pic>
        <p:nvPicPr>
          <p:cNvPr id="15362" name="Picture 2" descr="http://www.slevopolis.cz/images/vyhlidkovylet/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484784"/>
            <a:ext cx="4392488" cy="30872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266" name="Picture 2" descr="Hrad Karlštejn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t="16067" b="16067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55576" y="5229200"/>
            <a:ext cx="6523112" cy="9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Panská skála u Kamenického  </a:t>
            </a:r>
            <a:r>
              <a:rPr lang="cs-CZ" sz="32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Šenova</a:t>
            </a:r>
            <a:endParaRPr lang="cs-CZ" sz="3200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7410" name="Picture 2" descr="http://davidbraunstein.webzdarma.cz/luzicke_hory/fotky/2001_10_081_TS_Luzicke_hory_panska_skala_i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620688"/>
            <a:ext cx="3888432" cy="3888432"/>
          </a:xfrm>
          <a:effectLst>
            <a:softEdge rad="112500"/>
          </a:effectLst>
        </p:spPr>
      </p:pic>
      <p:pic>
        <p:nvPicPr>
          <p:cNvPr id="17412" name="Picture 4" descr="http://www.house-george.cz/_files/3856/pansk%C3%A1%20sk%C3%A1la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700808"/>
            <a:ext cx="3600400" cy="3240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6013" y="4508500"/>
            <a:ext cx="2735262" cy="43338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Historická brána pivovaru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87624" y="5367338"/>
            <a:ext cx="6091064" cy="8048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PLZEŇ</a:t>
            </a:r>
          </a:p>
        </p:txBody>
      </p:sp>
      <p:pic>
        <p:nvPicPr>
          <p:cNvPr id="16386" name="Picture 2" descr="http://penzion-jp-plzen.cz/img/pivovar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620688"/>
            <a:ext cx="2592288" cy="36004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390" name="Picture 6" descr="http://www.pruvodce.com/_pictures/p/00479_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553372"/>
            <a:ext cx="4177734" cy="295574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4500563" y="4868863"/>
            <a:ext cx="4319587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Pivovarské muzeum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Zoo ve Dvoře králové nad Labem </a:t>
            </a:r>
          </a:p>
        </p:txBody>
      </p:sp>
      <p:pic>
        <p:nvPicPr>
          <p:cNvPr id="18434" name="Picture 2" descr="http://www.chatapohodakrkonose.cz/images/vyl_01b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260648"/>
            <a:ext cx="3626937" cy="271881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8436" name="Picture 4" descr="http://www.fylkir.unas.cz/zoo/zoo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700808"/>
            <a:ext cx="3938803" cy="295410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Gotický hrad </a:t>
            </a:r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Bouzov</a:t>
            </a:r>
            <a:endParaRPr lang="cs-CZ" sz="32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9458" name="Picture 2" descr="http://www.festivalguide.cz/wp-content/uploads/2010/08/bouzov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482543" y="404664"/>
            <a:ext cx="3801426" cy="2952328"/>
          </a:xfr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9460" name="Picture 4" descr="http://www.kubikfoto.cz/pic_snimky/1214_bouzov__04_kf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04663"/>
            <a:ext cx="3740671" cy="3744417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684213" y="4221163"/>
            <a:ext cx="4392612" cy="431800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rgbClr val="C00000"/>
                </a:solidFill>
              </a:rPr>
              <a:t>skanzen</a:t>
            </a:r>
          </a:p>
        </p:txBody>
      </p:sp>
      <p:sp>
        <p:nvSpPr>
          <p:cNvPr id="9219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651500" y="4797425"/>
            <a:ext cx="2881313" cy="431800"/>
          </a:xfrm>
        </p:spPr>
        <p:txBody>
          <a:bodyPr/>
          <a:lstStyle/>
          <a:p>
            <a:pPr eaLnBrk="1" hangingPunct="1"/>
            <a:endParaRPr lang="cs-CZ" sz="1800" b="1" dirty="0" smtClean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5445224"/>
            <a:ext cx="6768752" cy="58477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ROŽNOV POD RADHOŠTĚM</a:t>
            </a:r>
          </a:p>
        </p:txBody>
      </p:sp>
      <p:pic>
        <p:nvPicPr>
          <p:cNvPr id="8" name="Zástupný symbol pro obrázek 7" descr="Valasske%20muzeum%20v%20prirode%20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4735" b="14735"/>
          <a:stretch>
            <a:fillRect/>
          </a:stretch>
        </p:blipFill>
        <p:spPr/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59338" y="3933825"/>
            <a:ext cx="3673475" cy="28733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Jurkovičův</a:t>
            </a:r>
            <a:r>
              <a:rPr lang="cs-CZ" sz="1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dům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16013" y="4437063"/>
            <a:ext cx="3311525" cy="4318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Dům Bedřicha Smetany a Bruselská fontána</a:t>
            </a:r>
          </a:p>
        </p:txBody>
      </p:sp>
      <p:pic>
        <p:nvPicPr>
          <p:cNvPr id="21506" name="Picture 2" descr="http://www.zoo-lesna-zlin.cz/photos/okoli/dum-BB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116013" y="260350"/>
            <a:ext cx="3273425" cy="3816350"/>
          </a:xfrm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508" name="Picture 4" descr="http://img.blesk.cz/img/1/full/604883-img-luhacov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338" y="1341438"/>
            <a:ext cx="3606800" cy="2447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043608" y="5301208"/>
            <a:ext cx="640871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100" dirty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  <a:latin typeface="+mn-lt"/>
                <a:cs typeface="+mn-cs"/>
              </a:rPr>
              <a:t>LÁZNĚ LUHAČOVICE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550" y="3141663"/>
            <a:ext cx="2520950" cy="35877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</a:rPr>
              <a:t>jeskyně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3438" y="5084763"/>
            <a:ext cx="3097212" cy="4318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5373216"/>
            <a:ext cx="3456384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MORAVSKÝ KRAS</a:t>
            </a:r>
          </a:p>
        </p:txBody>
      </p:sp>
      <p:pic>
        <p:nvPicPr>
          <p:cNvPr id="9" name="Zástupný symbol pro obrázek 8" descr="balc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0932" b="10932"/>
          <a:stretch>
            <a:fillRect/>
          </a:stretch>
        </p:blipFill>
        <p:spPr>
          <a:xfrm>
            <a:off x="0" y="0"/>
            <a:ext cx="9001873" cy="5000636"/>
          </a:xfrm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rtlCol="0"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Mikulov </a:t>
            </a:r>
          </a:p>
        </p:txBody>
      </p:sp>
      <p:pic>
        <p:nvPicPr>
          <p:cNvPr id="23554" name="Picture 2" descr="http://www.vyletnik.cz/images/vylet/mikulov-04f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011750"/>
          </a:xfrm>
        </p:spPr>
        <p:txBody>
          <a:bodyPr>
            <a:normAutofit/>
          </a:bodyPr>
          <a:lstStyle/>
          <a:p>
            <a:r>
              <a:rPr lang="cs-CZ" dirty="0" smtClean="0"/>
              <a:t>Přehled zdrojů a odkazů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2643182"/>
            <a:ext cx="7772400" cy="3376618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http://kotalici.blogspot.cz/2010/08/soos.html#!/2010/08/soos.html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http://turistickyatlas.cz/vse/misto/6258_hrad-karlstejn.html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portaldecin.cz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prirodni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zajimavosti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http://www.blesk.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clanek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radce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cestovani</a:t>
            </a:r>
            <a:r>
              <a:rPr lang="cs-CZ" dirty="0" smtClean="0">
                <a:hlinkClick r:id="rId5"/>
              </a:rPr>
              <a:t>/120813/</a:t>
            </a:r>
            <a:r>
              <a:rPr lang="cs-CZ" dirty="0" err="1" smtClean="0">
                <a:hlinkClick r:id="rId5"/>
              </a:rPr>
              <a:t>evropska</a:t>
            </a:r>
            <a:r>
              <a:rPr lang="cs-CZ" dirty="0" smtClean="0">
                <a:hlinkClick r:id="rId5"/>
              </a:rPr>
              <a:t>-rarita-v-zoo-</a:t>
            </a:r>
            <a:r>
              <a:rPr lang="cs-CZ" dirty="0" err="1" smtClean="0">
                <a:hlinkClick r:id="rId5"/>
              </a:rPr>
              <a:t>dvur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kralove</a:t>
            </a:r>
            <a:r>
              <a:rPr lang="cs-CZ" dirty="0" smtClean="0">
                <a:hlinkClick r:id="rId5"/>
              </a:rPr>
              <a:t>-novy-safari-kemp.</a:t>
            </a:r>
            <a:r>
              <a:rPr lang="cs-CZ" dirty="0" err="1" smtClean="0">
                <a:hlinkClick r:id="rId5"/>
              </a:rPr>
              <a:t>html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http://www.eu2009.cz/</a:t>
            </a:r>
            <a:r>
              <a:rPr lang="cs-CZ" dirty="0" err="1" smtClean="0">
                <a:hlinkClick r:id="rId6"/>
              </a:rPr>
              <a:t>scripts</a:t>
            </a:r>
            <a:r>
              <a:rPr lang="cs-CZ" dirty="0" smtClean="0">
                <a:hlinkClick r:id="rId6"/>
              </a:rPr>
              <a:t>/detail.</a:t>
            </a:r>
            <a:r>
              <a:rPr lang="cs-CZ" dirty="0" err="1" smtClean="0">
                <a:hlinkClick r:id="rId6"/>
              </a:rPr>
              <a:t>php</a:t>
            </a:r>
            <a:r>
              <a:rPr lang="cs-CZ" dirty="0" smtClean="0">
                <a:hlinkClick r:id="rId6"/>
              </a:rPr>
              <a:t>@id=1617&amp;</a:t>
            </a:r>
            <a:r>
              <a:rPr lang="cs-CZ" dirty="0" err="1" smtClean="0">
                <a:hlinkClick r:id="rId6"/>
              </a:rPr>
              <a:t>newsid</a:t>
            </a:r>
            <a:r>
              <a:rPr lang="cs-CZ" dirty="0" smtClean="0">
                <a:hlinkClick r:id="rId6"/>
              </a:rPr>
              <a:t>=350&amp;</a:t>
            </a:r>
            <a:r>
              <a:rPr lang="cs-CZ" dirty="0" err="1" smtClean="0">
                <a:hlinkClick r:id="rId6"/>
              </a:rPr>
              <a:t>listid</a:t>
            </a:r>
            <a:r>
              <a:rPr lang="cs-CZ" dirty="0" smtClean="0">
                <a:hlinkClick r:id="rId6"/>
              </a:rPr>
              <a:t>=11.html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roznov.cz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fotogalerie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mesto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roznov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http://www.zoo-</a:t>
            </a:r>
            <a:r>
              <a:rPr lang="cs-CZ" dirty="0" err="1" smtClean="0">
                <a:hlinkClick r:id="rId8"/>
              </a:rPr>
              <a:t>lesna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zlin.cz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zajimavosti.php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http://www.kras.</a:t>
            </a:r>
            <a:r>
              <a:rPr lang="cs-CZ" dirty="0" err="1" smtClean="0">
                <a:hlinkClick r:id="rId9"/>
              </a:rPr>
              <a:t>unas.cz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prvni.htm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http://www.vyletnik.cz/hrady-a-zamky/jizni-morava/lednicko-valticky-areal-a-palava/2399-mikulov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96</TotalTime>
  <Words>124</Words>
  <Application>Microsoft Office PowerPoint</Application>
  <PresentationFormat>Předvádění na obrazovce (4:3)</PresentationFormat>
  <Paragraphs>43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Základní škola a mateřská škola Staré Město   Interaktivní škola pro žáka 21.století</vt:lpstr>
      <vt:lpstr>Přírodní zajímavosti a historické pamětihodnosti ČR</vt:lpstr>
      <vt:lpstr> </vt:lpstr>
      <vt:lpstr>Prezentace aplikace PowerPoint</vt:lpstr>
      <vt:lpstr>Prezentace aplikace PowerPoint</vt:lpstr>
      <vt:lpstr>Historická brána pivovaru</vt:lpstr>
      <vt:lpstr>Prezentace aplikace PowerPoint</vt:lpstr>
      <vt:lpstr>Prezentace aplikace PowerPoint</vt:lpstr>
      <vt:lpstr>skanzen</vt:lpstr>
      <vt:lpstr>Jurkovičův dům</vt:lpstr>
      <vt:lpstr>jeskyně</vt:lpstr>
      <vt:lpstr>Prezentace aplikace PowerPoint</vt:lpstr>
      <vt:lpstr>Přehled zdrojů a odkazů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Učitel</cp:lastModifiedBy>
  <cp:revision>14</cp:revision>
  <dcterms:created xsi:type="dcterms:W3CDTF">2010-07-04T09:26:34Z</dcterms:created>
  <dcterms:modified xsi:type="dcterms:W3CDTF">2013-01-28T15:36:32Z</dcterms:modified>
</cp:coreProperties>
</file>