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0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VY_32_INOVACE_01_Angličtina 6.a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VY_32_INOVACE_01_Angličtina 6.a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r>
              <a:rPr lang="cs-CZ" dirty="0" err="1" smtClean="0"/>
              <a:t>citace:http</a:t>
            </a:r>
            <a:r>
              <a:rPr lang="cs-CZ" dirty="0" smtClean="0"/>
              <a:t>://office.microsoft.com/</a:t>
            </a:r>
            <a:r>
              <a:rPr lang="cs-CZ" dirty="0" err="1" smtClean="0"/>
              <a:t>cs-cz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/?CTT=6&amp;ver=14&amp;app=powerpnt.exe  27.08.2011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92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" Target="slide3.xm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ko%C4%8D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7528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přiřazují k názvům zvířat správné obrázky, spojují na interaktivní tabuli pomocí pera</a:t>
            </a:r>
          </a:p>
          <a:p>
            <a:r>
              <a:rPr lang="cs-CZ" dirty="0" smtClean="0"/>
              <a:t>Žáci vyprávějí o svém oblíbeném zvířeti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794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Přiřaďte k </a:t>
            </a:r>
            <a:r>
              <a:rPr lang="cs-CZ" dirty="0" smtClean="0">
                <a:hlinkClick r:id="rId3" action="ppaction://hlinksldjump"/>
              </a:rPr>
              <a:t>daným</a:t>
            </a:r>
            <a:r>
              <a:rPr lang="cs-CZ" dirty="0" smtClean="0"/>
              <a:t> výrazům správné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err="1" smtClean="0"/>
              <a:t>Horse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.                     </a:t>
            </a:r>
          </a:p>
          <a:p>
            <a:pPr marL="0" indent="0">
              <a:buNone/>
            </a:pPr>
            <a:r>
              <a:rPr lang="cs-CZ" sz="1800" dirty="0" smtClean="0"/>
              <a:t>Zebra                         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Dog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2222</a:t>
            </a:r>
            <a:endParaRPr lang="cs-CZ" sz="1800" dirty="0"/>
          </a:p>
          <a:p>
            <a:pPr marL="0" indent="0">
              <a:buNone/>
            </a:pPr>
            <a:r>
              <a:rPr lang="cs-CZ" sz="1800" dirty="0" err="1" smtClean="0"/>
              <a:t>Camels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err="1" smtClean="0"/>
              <a:t>Cat</a:t>
            </a:r>
            <a:r>
              <a:rPr lang="cs-CZ" sz="1800" dirty="0" smtClean="0"/>
              <a:t>                    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Lion                                      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16832"/>
            <a:ext cx="1187773" cy="1187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462" y="2911834"/>
            <a:ext cx="1446329" cy="1216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867" y="2204864"/>
            <a:ext cx="1049745" cy="1150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84793"/>
            <a:ext cx="1360167" cy="1188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966" y="3497584"/>
            <a:ext cx="1600218" cy="1261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093" y="4393621"/>
            <a:ext cx="1501532" cy="1570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17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Speaking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Tell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animal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are </a:t>
            </a:r>
            <a:r>
              <a:rPr lang="cs-CZ" b="1" dirty="0" err="1" smtClean="0"/>
              <a:t>interested</a:t>
            </a:r>
            <a:r>
              <a:rPr lang="cs-CZ" b="1" dirty="0" smtClean="0"/>
              <a:t> in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like</a:t>
            </a:r>
            <a:r>
              <a:rPr lang="cs-CZ" b="1" dirty="0" smtClean="0"/>
              <a:t> .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live?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drink and </a:t>
            </a:r>
            <a:r>
              <a:rPr lang="cs-CZ" dirty="0" err="1" smtClean="0"/>
              <a:t>eat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87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Text je vytvořen autorem materiálu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2011- 09 - 01</a:t>
            </a:r>
            <a:endParaRPr lang="cs-CZ" dirty="0">
              <a:solidFill>
                <a:srgbClr val="0070C0"/>
              </a:solidFill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č.3 – Otevřená galerie- Microsoft </a:t>
            </a:r>
            <a:r>
              <a:rPr lang="cs-CZ" dirty="0" err="1" smtClean="0">
                <a:solidFill>
                  <a:srgbClr val="0070C0"/>
                </a:solidFill>
              </a:rPr>
              <a:t>office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smtClean="0">
                <a:solidFill>
                  <a:srgbClr val="0070C0"/>
                </a:solidFill>
              </a:rPr>
              <a:t> 2011- 09 -01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22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277</TotalTime>
  <Words>124</Words>
  <Application>Microsoft Office PowerPoint</Application>
  <PresentationFormat>Předvádění na obrazovce (4:3)</PresentationFormat>
  <Paragraphs>36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Anotace</vt:lpstr>
      <vt:lpstr>Přiřaďte k daným výrazům správné obrázky</vt:lpstr>
      <vt:lpstr>Speaking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08DK</cp:lastModifiedBy>
  <cp:revision>50</cp:revision>
  <cp:lastPrinted>2011-09-06T11:00:18Z</cp:lastPrinted>
  <dcterms:created xsi:type="dcterms:W3CDTF">2011-06-20T10:40:08Z</dcterms:created>
  <dcterms:modified xsi:type="dcterms:W3CDTF">2012-12-16T18:52:17Z</dcterms:modified>
</cp:coreProperties>
</file>