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3" r:id="rId7"/>
    <p:sldId id="261" r:id="rId8"/>
    <p:sldId id="264" r:id="rId9"/>
    <p:sldId id="262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95" autoAdjust="0"/>
    <p:restoredTop sz="94660"/>
  </p:normalViewPr>
  <p:slideViewPr>
    <p:cSldViewPr>
      <p:cViewPr>
        <p:scale>
          <a:sx n="66" d="100"/>
          <a:sy n="66" d="100"/>
        </p:scale>
        <p:origin x="-1368" y="-1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VY_32_INOVACE_04_ Angličtina  6. a 7.ročník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</a:t>
          </a:r>
          <a:r>
            <a:rPr lang="cs-CZ" sz="2000" dirty="0" err="1" smtClean="0"/>
            <a:t>přísp.organizace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Marta Rozsívalová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Animals</a:t>
          </a:r>
          <a:r>
            <a:rPr lang="cs-CZ" sz="2000" dirty="0" smtClean="0"/>
            <a:t> </a:t>
          </a:r>
          <a:r>
            <a:rPr lang="cs-CZ" sz="2000" dirty="0" err="1" smtClean="0"/>
            <a:t>world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 CZ 1.07/1.4.00/211262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92E8908-1C67-4B81-8B6B-33B9B11E4ABD}" type="presOf" srcId="{D1D4F407-5343-4D3F-B5B9-D407B03CAEB4}" destId="{D005CE8C-CC26-4C3E-AC11-E15060ECD759}" srcOrd="0" destOrd="0" presId="urn:microsoft.com/office/officeart/2005/8/layout/target3"/>
    <dgm:cxn modelId="{40D64FC6-800B-4E55-B02D-6D225F274E32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AFF9887-0644-4317-B621-DC1E8DC2E006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3DE637E-2B93-4EFE-9954-31A2BB95598A}" type="presOf" srcId="{B651F6E3-6281-48DB-9319-2AEAFDAE7572}" destId="{6BB5E863-4638-4E1D-BFDE-399D028AC4ED}" srcOrd="1" destOrd="0" presId="urn:microsoft.com/office/officeart/2005/8/layout/target3"/>
    <dgm:cxn modelId="{F03B3D74-45D5-446F-9A00-51FC41EEC4B5}" type="presOf" srcId="{D1B46980-6531-4606-95E6-44980827E919}" destId="{6140AFEC-043D-4C43-A2F9-D0F5331DF3A3}" srcOrd="0" destOrd="0" presId="urn:microsoft.com/office/officeart/2005/8/layout/target3"/>
    <dgm:cxn modelId="{3687D461-907B-4D75-A4A4-6484007B0E43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FBF7FEF-6CE0-46C4-BFCD-CD66FCC7BBCA}" type="presOf" srcId="{D1B46980-6531-4606-95E6-44980827E919}" destId="{2BE915AB-18AA-4053-B92C-3BFC9ED204BB}" srcOrd="1" destOrd="0" presId="urn:microsoft.com/office/officeart/2005/8/layout/target3"/>
    <dgm:cxn modelId="{C54DCC35-5963-4760-985C-3D49CB84B655}" type="presOf" srcId="{D8197B8C-B260-4A16-BDF4-0947B075E274}" destId="{25B08C86-7E15-44DC-BE7F-FFB55DD49D12}" srcOrd="0" destOrd="0" presId="urn:microsoft.com/office/officeart/2005/8/layout/target3"/>
    <dgm:cxn modelId="{FB4E51F1-BEA8-49F5-97B0-CFDB70AC1153}" type="presOf" srcId="{4C35D32F-0EAB-4CD7-82EE-45574DC2A586}" destId="{890E4F0B-2866-4A3F-A3C7-2A14B1797930}" srcOrd="1" destOrd="0" presId="urn:microsoft.com/office/officeart/2005/8/layout/target3"/>
    <dgm:cxn modelId="{32CE8447-A422-4637-AF17-3EBFA9AB00DE}" type="presOf" srcId="{D8197B8C-B260-4A16-BDF4-0947B075E274}" destId="{5A5FFA88-C948-4069-8E93-59FA12366E83}" srcOrd="1" destOrd="0" presId="urn:microsoft.com/office/officeart/2005/8/layout/target3"/>
    <dgm:cxn modelId="{E86555B1-139D-4CCE-93D6-E268BA026A39}" type="presOf" srcId="{D1D4F407-5343-4D3F-B5B9-D407B03CAEB4}" destId="{AED2198E-93D5-4001-81B4-73124B309672}" srcOrd="1" destOrd="0" presId="urn:microsoft.com/office/officeart/2005/8/layout/target3"/>
    <dgm:cxn modelId="{2FB501C2-8D43-40D5-AAC1-D50EF488DDD5}" type="presParOf" srcId="{333A1088-737F-45CB-B68E-254E46348037}" destId="{F5ABB229-8D3B-4694-996A-96F23CF14429}" srcOrd="0" destOrd="0" presId="urn:microsoft.com/office/officeart/2005/8/layout/target3"/>
    <dgm:cxn modelId="{79E1B6DC-7516-4121-A20E-32CDB9768879}" type="presParOf" srcId="{333A1088-737F-45CB-B68E-254E46348037}" destId="{F41139FD-01EE-4571-8B17-4FB00FC51163}" srcOrd="1" destOrd="0" presId="urn:microsoft.com/office/officeart/2005/8/layout/target3"/>
    <dgm:cxn modelId="{D86F3D2D-77B5-4FAF-98F0-BBFBCE4648E2}" type="presParOf" srcId="{333A1088-737F-45CB-B68E-254E46348037}" destId="{D005CE8C-CC26-4C3E-AC11-E15060ECD759}" srcOrd="2" destOrd="0" presId="urn:microsoft.com/office/officeart/2005/8/layout/target3"/>
    <dgm:cxn modelId="{0FB23688-4102-4C1E-99B8-C707E2CA0724}" type="presParOf" srcId="{333A1088-737F-45CB-B68E-254E46348037}" destId="{2C702D82-9B77-49B7-9568-BB8EB47C3372}" srcOrd="3" destOrd="0" presId="urn:microsoft.com/office/officeart/2005/8/layout/target3"/>
    <dgm:cxn modelId="{399F3579-F426-4F56-B86E-C187CB069C57}" type="presParOf" srcId="{333A1088-737F-45CB-B68E-254E46348037}" destId="{A52A0455-90FF-4808-ABD0-F02540D31D5A}" srcOrd="4" destOrd="0" presId="urn:microsoft.com/office/officeart/2005/8/layout/target3"/>
    <dgm:cxn modelId="{0D5C7CEC-4C51-4257-AE8B-804211E8BEB2}" type="presParOf" srcId="{333A1088-737F-45CB-B68E-254E46348037}" destId="{6140AFEC-043D-4C43-A2F9-D0F5331DF3A3}" srcOrd="5" destOrd="0" presId="urn:microsoft.com/office/officeart/2005/8/layout/target3"/>
    <dgm:cxn modelId="{3CD0E1D8-6867-4A9F-8FC2-3F38C3748D20}" type="presParOf" srcId="{333A1088-737F-45CB-B68E-254E46348037}" destId="{9358AC05-5D7D-4327-9F80-1AD486AEA664}" srcOrd="6" destOrd="0" presId="urn:microsoft.com/office/officeart/2005/8/layout/target3"/>
    <dgm:cxn modelId="{34F50E85-A645-4264-8AEB-69A6277E4CE9}" type="presParOf" srcId="{333A1088-737F-45CB-B68E-254E46348037}" destId="{313FC574-E1CD-4FB4-B054-0B805CE0447D}" srcOrd="7" destOrd="0" presId="urn:microsoft.com/office/officeart/2005/8/layout/target3"/>
    <dgm:cxn modelId="{1E39577C-02F4-484D-92A6-01CF673CF0E1}" type="presParOf" srcId="{333A1088-737F-45CB-B68E-254E46348037}" destId="{619D679B-A015-4ECF-8348-D1034C574F40}" srcOrd="8" destOrd="0" presId="urn:microsoft.com/office/officeart/2005/8/layout/target3"/>
    <dgm:cxn modelId="{05391792-BCBE-408E-8E79-CEA2BC6BECCB}" type="presParOf" srcId="{333A1088-737F-45CB-B68E-254E46348037}" destId="{322283A8-4A27-4CDA-BAE3-F381106A9174}" srcOrd="9" destOrd="0" presId="urn:microsoft.com/office/officeart/2005/8/layout/target3"/>
    <dgm:cxn modelId="{CF929588-8200-408B-9EEB-4E38E3E27E46}" type="presParOf" srcId="{333A1088-737F-45CB-B68E-254E46348037}" destId="{FFC9F71D-1B4F-4AD9-A4A6-86ADEFC8AF5C}" srcOrd="10" destOrd="0" presId="urn:microsoft.com/office/officeart/2005/8/layout/target3"/>
    <dgm:cxn modelId="{CDE60E8A-BFEE-4F7F-88E4-FF6CB45E57A3}" type="presParOf" srcId="{333A1088-737F-45CB-B68E-254E46348037}" destId="{25B08C86-7E15-44DC-BE7F-FFB55DD49D12}" srcOrd="11" destOrd="0" presId="urn:microsoft.com/office/officeart/2005/8/layout/target3"/>
    <dgm:cxn modelId="{902DCC09-CA56-4889-B2CB-B910920CFCEB}" type="presParOf" srcId="{333A1088-737F-45CB-B68E-254E46348037}" destId="{76644BE8-9D7C-4C09-B250-3D10AF48CBB7}" srcOrd="12" destOrd="0" presId="urn:microsoft.com/office/officeart/2005/8/layout/target3"/>
    <dgm:cxn modelId="{89BEA477-41BB-4ADA-8A0D-7DE75AEEBDA7}" type="presParOf" srcId="{333A1088-737F-45CB-B68E-254E46348037}" destId="{EE85B701-7295-41C0-BA7A-34D3756A2AE6}" srcOrd="13" destOrd="0" presId="urn:microsoft.com/office/officeart/2005/8/layout/target3"/>
    <dgm:cxn modelId="{7F2DBE2D-8FB0-49A6-8445-EAD00825FE3B}" type="presParOf" srcId="{333A1088-737F-45CB-B68E-254E46348037}" destId="{8BEBB6EC-1DAA-4CAC-8A25-BC0FCBD5DBD5}" srcOrd="14" destOrd="0" presId="urn:microsoft.com/office/officeart/2005/8/layout/target3"/>
    <dgm:cxn modelId="{B557F634-91EE-4BDF-BD7F-238721F6D5D9}" type="presParOf" srcId="{333A1088-737F-45CB-B68E-254E46348037}" destId="{AED2198E-93D5-4001-81B4-73124B309672}" srcOrd="15" destOrd="0" presId="urn:microsoft.com/office/officeart/2005/8/layout/target3"/>
    <dgm:cxn modelId="{3EC98758-B30E-4CC7-8126-286C630C9327}" type="presParOf" srcId="{333A1088-737F-45CB-B68E-254E46348037}" destId="{2BE915AB-18AA-4053-B92C-3BFC9ED204BB}" srcOrd="16" destOrd="0" presId="urn:microsoft.com/office/officeart/2005/8/layout/target3"/>
    <dgm:cxn modelId="{ED09E219-6B7D-4D98-B335-4ACA9E2C6998}" type="presParOf" srcId="{333A1088-737F-45CB-B68E-254E46348037}" destId="{6BB5E863-4638-4E1D-BFDE-399D028AC4ED}" srcOrd="17" destOrd="0" presId="urn:microsoft.com/office/officeart/2005/8/layout/target3"/>
    <dgm:cxn modelId="{1CF2EE4E-59CA-41BC-A27A-7A2D18DF3428}" type="presParOf" srcId="{333A1088-737F-45CB-B68E-254E46348037}" destId="{5A5FFA88-C948-4069-8E93-59FA12366E83}" srcOrd="18" destOrd="0" presId="urn:microsoft.com/office/officeart/2005/8/layout/target3"/>
    <dgm:cxn modelId="{69BB3A27-37B7-48CD-821E-2D3375636D7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</a:t>
          </a:r>
          <a:r>
            <a:rPr lang="cs-CZ" sz="2000" kern="1200" dirty="0" err="1" smtClean="0"/>
            <a:t>přísp.organizace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Marta Rozsívalová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VY_32_INOVACE_04_ Angličtina  6. a 7.ročník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Animals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world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CZ 1.07/1.4.00/211262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C1CFF6-F335-4587-9570-A4EEDF87EE0F}" type="datetimeFigureOut">
              <a:rPr lang="en-GB" smtClean="0"/>
              <a:pPr/>
              <a:t>03/02/2013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D1C6BF-A4A4-4C1F-BB32-B88421D5E87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8453053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D1C6BF-A4A4-4C1F-BB32-B88421D5E870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3498340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noProof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D1C6BF-A4A4-4C1F-BB32-B88421D5E870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931BB-0AD6-4D43-8EE0-7A66EB58DEA1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8AA1C-3C99-4E6A-BA49-616B75CFF2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10973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931BB-0AD6-4D43-8EE0-7A66EB58DEA1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8AA1C-3C99-4E6A-BA49-616B75CFF2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695258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931BB-0AD6-4D43-8EE0-7A66EB58DEA1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8AA1C-3C99-4E6A-BA49-616B75CFF2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6128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931BB-0AD6-4D43-8EE0-7A66EB58DEA1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8AA1C-3C99-4E6A-BA49-616B75CFF2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696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931BB-0AD6-4D43-8EE0-7A66EB58DEA1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8AA1C-3C99-4E6A-BA49-616B75CFF2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37568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931BB-0AD6-4D43-8EE0-7A66EB58DEA1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8AA1C-3C99-4E6A-BA49-616B75CFF2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25314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931BB-0AD6-4D43-8EE0-7A66EB58DEA1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8AA1C-3C99-4E6A-BA49-616B75CFF2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59528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931BB-0AD6-4D43-8EE0-7A66EB58DEA1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8AA1C-3C99-4E6A-BA49-616B75CFF2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06825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931BB-0AD6-4D43-8EE0-7A66EB58DEA1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8AA1C-3C99-4E6A-BA49-616B75CFF2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6164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931BB-0AD6-4D43-8EE0-7A66EB58DEA1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8AA1C-3C99-4E6A-BA49-616B75CFF2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25412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931BB-0AD6-4D43-8EE0-7A66EB58DEA1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8AA1C-3C99-4E6A-BA49-616B75CFF2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8359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F931BB-0AD6-4D43-8EE0-7A66EB58DEA1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78AA1C-3C99-4E6A-BA49-616B75CFF2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09835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10" Type="http://schemas.openxmlformats.org/officeDocument/2006/relationships/image" Target="../media/image21.wmf"/><Relationship Id="rId4" Type="http://schemas.openxmlformats.org/officeDocument/2006/relationships/image" Target="../media/image15.jpeg"/><Relationship Id="rId9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7" Type="http://schemas.openxmlformats.org/officeDocument/2006/relationships/image" Target="../media/image26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6.jpeg"/><Relationship Id="rId4" Type="http://schemas.openxmlformats.org/officeDocument/2006/relationships/image" Target="../media/image24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69255152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12524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Žáci opakují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slovní zásobu – </a:t>
            </a:r>
            <a:r>
              <a:rPr lang="cs-CZ" dirty="0" err="1" smtClean="0"/>
              <a:t>animals</a:t>
            </a: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přítomný čas prostý a průběhový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modální sloveso </a:t>
            </a:r>
            <a:r>
              <a:rPr lang="cs-CZ" dirty="0" err="1" smtClean="0"/>
              <a:t>can</a:t>
            </a:r>
            <a:r>
              <a:rPr lang="cs-CZ" dirty="0" smtClean="0"/>
              <a:t>/</a:t>
            </a:r>
            <a:r>
              <a:rPr lang="cs-CZ" dirty="0" err="1" smtClean="0"/>
              <a:t>can´t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Jak zvířata vypadají</a:t>
            </a:r>
          </a:p>
          <a:p>
            <a:pPr>
              <a:buFontTx/>
              <a:buChar char="-"/>
            </a:pPr>
            <a:r>
              <a:rPr lang="cs-CZ" dirty="0" smtClean="0"/>
              <a:t>Čím se živí</a:t>
            </a:r>
          </a:p>
          <a:p>
            <a:pPr>
              <a:buFontTx/>
              <a:buChar char="-"/>
            </a:pPr>
            <a:r>
              <a:rPr lang="cs-CZ" dirty="0" smtClean="0"/>
              <a:t>Kde žijí</a:t>
            </a:r>
          </a:p>
          <a:p>
            <a:pPr>
              <a:buFontTx/>
              <a:buChar char="-"/>
            </a:pPr>
            <a:r>
              <a:rPr lang="cs-CZ" dirty="0" smtClean="0"/>
              <a:t>Co umí a dělají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7415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Make </a:t>
            </a:r>
            <a:r>
              <a:rPr lang="cs-CZ" sz="3200" dirty="0" err="1" smtClean="0">
                <a:solidFill>
                  <a:srgbClr val="FF0000"/>
                </a:solidFill>
              </a:rPr>
              <a:t>pairs</a:t>
            </a:r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3200" dirty="0" smtClean="0"/>
              <a:t>/vytvoř dvojice/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445624" cy="49580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Sheep	</a:t>
            </a:r>
            <a:r>
              <a:rPr lang="en-US" dirty="0" err="1" smtClean="0"/>
              <a:t>prase</a:t>
            </a:r>
            <a:r>
              <a:rPr lang="en-US" dirty="0" smtClean="0"/>
              <a:t>			giraffe	</a:t>
            </a:r>
            <a:r>
              <a:rPr lang="en-US" dirty="0" err="1" smtClean="0"/>
              <a:t>koza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Cow		</a:t>
            </a:r>
            <a:r>
              <a:rPr lang="en-US" dirty="0" err="1" smtClean="0"/>
              <a:t>žába</a:t>
            </a:r>
            <a:r>
              <a:rPr lang="en-US" dirty="0" smtClean="0"/>
              <a:t>			insect	</a:t>
            </a:r>
            <a:r>
              <a:rPr lang="en-US" dirty="0" err="1" smtClean="0"/>
              <a:t>lev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Shark	</a:t>
            </a:r>
            <a:r>
              <a:rPr lang="en-US" dirty="0" err="1" smtClean="0"/>
              <a:t>ovce</a:t>
            </a:r>
            <a:r>
              <a:rPr lang="en-US" dirty="0" smtClean="0"/>
              <a:t>			cat		</a:t>
            </a:r>
            <a:r>
              <a:rPr lang="en-US" dirty="0" err="1" smtClean="0"/>
              <a:t>žirafa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Pig		</a:t>
            </a:r>
            <a:r>
              <a:rPr lang="en-US" dirty="0" err="1" smtClean="0"/>
              <a:t>delfín</a:t>
            </a:r>
            <a:r>
              <a:rPr lang="en-US" dirty="0" smtClean="0"/>
              <a:t>		whale	</a:t>
            </a:r>
            <a:r>
              <a:rPr lang="en-US" dirty="0" err="1" smtClean="0"/>
              <a:t>hmyz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Frog		</a:t>
            </a:r>
            <a:r>
              <a:rPr lang="en-US" dirty="0" err="1" smtClean="0"/>
              <a:t>žralok</a:t>
            </a:r>
            <a:r>
              <a:rPr lang="en-US" dirty="0" smtClean="0"/>
              <a:t>		fish		</a:t>
            </a:r>
            <a:r>
              <a:rPr lang="en-US" dirty="0" err="1" smtClean="0"/>
              <a:t>kočka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Eagle		</a:t>
            </a:r>
            <a:r>
              <a:rPr lang="en-US" dirty="0" err="1" smtClean="0"/>
              <a:t>kráva</a:t>
            </a:r>
            <a:r>
              <a:rPr lang="en-US" dirty="0" smtClean="0"/>
              <a:t>			snake	</a:t>
            </a:r>
            <a:r>
              <a:rPr lang="en-US" dirty="0" err="1" smtClean="0"/>
              <a:t>velryba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Dolphin	</a:t>
            </a:r>
            <a:r>
              <a:rPr lang="en-US" dirty="0" err="1" smtClean="0"/>
              <a:t>pták</a:t>
            </a:r>
            <a:r>
              <a:rPr lang="en-US" dirty="0" smtClean="0"/>
              <a:t>			lion		</a:t>
            </a:r>
            <a:r>
              <a:rPr lang="en-US" dirty="0" err="1" smtClean="0"/>
              <a:t>ryba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Bird		</a:t>
            </a:r>
            <a:r>
              <a:rPr lang="en-US" dirty="0" err="1" smtClean="0"/>
              <a:t>orel</a:t>
            </a:r>
            <a:r>
              <a:rPr lang="en-US" dirty="0" smtClean="0"/>
              <a:t>			goat		had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039750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err="1" smtClean="0">
                <a:solidFill>
                  <a:srgbClr val="00B0F0"/>
                </a:solidFill>
              </a:rPr>
              <a:t>Pairs</a:t>
            </a:r>
            <a:r>
              <a:rPr lang="cs-CZ" sz="3200" dirty="0" smtClean="0">
                <a:solidFill>
                  <a:srgbClr val="00B0F0"/>
                </a:solidFill>
              </a:rPr>
              <a:t/>
            </a:r>
            <a:br>
              <a:rPr lang="cs-CZ" sz="3200" dirty="0" smtClean="0">
                <a:solidFill>
                  <a:srgbClr val="00B0F0"/>
                </a:solidFill>
              </a:rPr>
            </a:br>
            <a:r>
              <a:rPr lang="cs-CZ" sz="3200" dirty="0" smtClean="0"/>
              <a:t>/dvojice/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 smtClean="0"/>
              <a:t>sheep	</a:t>
            </a:r>
            <a:r>
              <a:rPr lang="en-US" dirty="0" err="1" smtClean="0"/>
              <a:t>ovce</a:t>
            </a:r>
            <a:r>
              <a:rPr lang="en-US" dirty="0" smtClean="0"/>
              <a:t>			giraffe	</a:t>
            </a:r>
            <a:r>
              <a:rPr lang="en-US" dirty="0" err="1" smtClean="0"/>
              <a:t>žirafa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Cow		</a:t>
            </a:r>
            <a:r>
              <a:rPr lang="en-US" dirty="0" err="1" smtClean="0"/>
              <a:t>kráva</a:t>
            </a:r>
            <a:r>
              <a:rPr lang="en-US" dirty="0" smtClean="0"/>
              <a:t>			insect	</a:t>
            </a:r>
            <a:r>
              <a:rPr lang="en-US" dirty="0" err="1" smtClean="0"/>
              <a:t>hmyz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Shark	</a:t>
            </a:r>
            <a:r>
              <a:rPr lang="en-US" dirty="0" err="1" smtClean="0"/>
              <a:t>žralok</a:t>
            </a:r>
            <a:r>
              <a:rPr lang="en-US" dirty="0" smtClean="0"/>
              <a:t>		cat		</a:t>
            </a:r>
            <a:r>
              <a:rPr lang="en-US" dirty="0" err="1" smtClean="0"/>
              <a:t>kočka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Pig		</a:t>
            </a:r>
            <a:r>
              <a:rPr lang="en-US" dirty="0" err="1" smtClean="0"/>
              <a:t>prase</a:t>
            </a:r>
            <a:r>
              <a:rPr lang="en-US" dirty="0" smtClean="0"/>
              <a:t>			whale	</a:t>
            </a:r>
            <a:r>
              <a:rPr lang="en-US" dirty="0" err="1" smtClean="0"/>
              <a:t>velryba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Frog		</a:t>
            </a:r>
            <a:r>
              <a:rPr lang="en-US" dirty="0" err="1" smtClean="0"/>
              <a:t>žába</a:t>
            </a:r>
            <a:r>
              <a:rPr lang="en-US" dirty="0" smtClean="0"/>
              <a:t>			fish		</a:t>
            </a:r>
            <a:r>
              <a:rPr lang="en-US" dirty="0" err="1" smtClean="0"/>
              <a:t>ryba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Eagle		</a:t>
            </a:r>
            <a:r>
              <a:rPr lang="en-US" dirty="0" err="1" smtClean="0"/>
              <a:t>orel</a:t>
            </a:r>
            <a:r>
              <a:rPr lang="en-US" dirty="0" smtClean="0"/>
              <a:t>			snake	had</a:t>
            </a:r>
          </a:p>
          <a:p>
            <a:pPr marL="0" indent="0">
              <a:buNone/>
            </a:pPr>
            <a:r>
              <a:rPr lang="en-US" dirty="0" smtClean="0"/>
              <a:t>Dolphin	</a:t>
            </a:r>
            <a:r>
              <a:rPr lang="en-US" dirty="0" err="1" smtClean="0"/>
              <a:t>delfín</a:t>
            </a:r>
            <a:r>
              <a:rPr lang="en-US" dirty="0" smtClean="0"/>
              <a:t>		lion		</a:t>
            </a:r>
            <a:r>
              <a:rPr lang="en-US" dirty="0" err="1" smtClean="0"/>
              <a:t>lev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Bird		</a:t>
            </a:r>
            <a:r>
              <a:rPr lang="en-US" dirty="0" err="1" smtClean="0"/>
              <a:t>pták</a:t>
            </a:r>
            <a:r>
              <a:rPr lang="en-US" dirty="0" smtClean="0"/>
              <a:t>			goat		</a:t>
            </a:r>
            <a:r>
              <a:rPr lang="en-US" dirty="0" err="1" smtClean="0"/>
              <a:t>koza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244373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What</a:t>
            </a:r>
            <a:r>
              <a:rPr lang="cs-CZ" sz="3200" dirty="0" smtClean="0">
                <a:solidFill>
                  <a:srgbClr val="FF0000"/>
                </a:solidFill>
              </a:rPr>
              <a:t> are these </a:t>
            </a:r>
            <a:r>
              <a:rPr lang="cs-CZ" sz="3200" dirty="0" err="1" smtClean="0">
                <a:solidFill>
                  <a:srgbClr val="FF0000"/>
                </a:solidFill>
              </a:rPr>
              <a:t>animals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doing</a:t>
            </a:r>
            <a:r>
              <a:rPr lang="cs-CZ" sz="3200" dirty="0" smtClean="0">
                <a:solidFill>
                  <a:srgbClr val="FF0000"/>
                </a:solidFill>
              </a:rPr>
              <a:t> in </a:t>
            </a:r>
            <a:r>
              <a:rPr lang="cs-CZ" sz="3200" dirty="0" err="1" smtClean="0">
                <a:solidFill>
                  <a:srgbClr val="FF0000"/>
                </a:solidFill>
              </a:rPr>
              <a:t>this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picture</a:t>
            </a:r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3200" dirty="0" smtClean="0"/>
              <a:t>/ co tato zvířata dělají/</a:t>
            </a:r>
            <a:endParaRPr lang="cs-CZ" sz="3200" dirty="0"/>
          </a:p>
        </p:txBody>
      </p:sp>
      <p:pic>
        <p:nvPicPr>
          <p:cNvPr id="1026" name="Picture 2" descr="C:\Program Files (x86)\Microsoft Office\MEDIA\CAGCAT10\j0332364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12776"/>
            <a:ext cx="1829714" cy="1474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K\AppData\Local\Microsoft\Windows\Temporary Internet Files\Content.IE5\K0O7W0UI\MP9001490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259" y="3140968"/>
            <a:ext cx="2116832" cy="1411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DK\AppData\Local\Microsoft\Windows\Temporary Internet Files\Content.IE5\S7687CZ2\MP90043102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0" y="4749422"/>
            <a:ext cx="2160242" cy="2104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08DK\AppData\Local\Microsoft\Windows\Temporary Internet Files\Content.IE5\S7687CZ2\MP90017865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85728" y="5157193"/>
            <a:ext cx="2331904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08DK\AppData\Local\Microsoft\Windows\Temporary Internet Files\Content.IE5\S7687CZ2\MP90018049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476392"/>
            <a:ext cx="2188840" cy="1437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C:\Users\08DK\AppData\Local\Microsoft\Windows\Temporary Internet Files\Content.IE5\S7687CZ2\MP90040695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52642" y="2872312"/>
            <a:ext cx="1671286" cy="1420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3" name="Picture 29" descr="C:\Users\08DK\AppData\Local\Microsoft\Windows\Temporary Internet Files\Content.IE5\DE4CGPLA\MC90034694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9554" y="4654181"/>
            <a:ext cx="1835201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9" name="Picture 35" descr="C:\Users\08DK\AppData\Local\Microsoft\Windows\Temporary Internet Files\Content.IE5\AM1I8PN9\MP90040028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85728" y="3429000"/>
            <a:ext cx="2401557" cy="1570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62" name="Picture 38" descr="C:\Users\08DK\AppData\Local\Microsoft\Windows\Temporary Internet Files\Content.IE5\K0O7W0UI\MP90018049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9978" y="4552189"/>
            <a:ext cx="1224136" cy="1937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64" name="Picture 40" descr="C:\Users\08DK\AppData\Local\Microsoft\Windows\Temporary Internet Files\Content.IE5\K0O7W0UI\MP900401080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556793"/>
            <a:ext cx="2448272" cy="1463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70" name="Picture 46" descr="C:\Users\08DK\AppData\Local\Microsoft\Windows\Temporary Internet Files\Content.IE5\DE4CGPLA\MP900406978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1" y="2946469"/>
            <a:ext cx="1728192" cy="1713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53797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B0F0"/>
                </a:solidFill>
              </a:rPr>
              <a:t>sentences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 smtClean="0"/>
              <a:t>The lion is running.</a:t>
            </a:r>
          </a:p>
          <a:p>
            <a:pPr marL="0" indent="0">
              <a:buNone/>
            </a:pPr>
            <a:r>
              <a:rPr lang="en-US" dirty="0" smtClean="0"/>
              <a:t>The elephants are drinking water in the river.</a:t>
            </a:r>
          </a:p>
          <a:p>
            <a:pPr marL="0" indent="0">
              <a:buNone/>
            </a:pPr>
            <a:r>
              <a:rPr lang="en-US" dirty="0" smtClean="0"/>
              <a:t>The hen is looking after chickens.</a:t>
            </a:r>
          </a:p>
          <a:p>
            <a:pPr marL="0" indent="0">
              <a:buNone/>
            </a:pPr>
            <a:r>
              <a:rPr lang="en-US" dirty="0" smtClean="0"/>
              <a:t>The frog is jumping.</a:t>
            </a:r>
          </a:p>
          <a:p>
            <a:pPr marL="0" indent="0">
              <a:buNone/>
            </a:pPr>
            <a:r>
              <a:rPr lang="en-US" dirty="0" smtClean="0"/>
              <a:t>The dolphins are jumping  too and they are swimming.</a:t>
            </a:r>
          </a:p>
          <a:p>
            <a:pPr marL="0" indent="0">
              <a:buNone/>
            </a:pPr>
            <a:r>
              <a:rPr lang="en-US" dirty="0" smtClean="0"/>
              <a:t>The horse is running.</a:t>
            </a:r>
          </a:p>
          <a:p>
            <a:pPr marL="0" indent="0">
              <a:buNone/>
            </a:pPr>
            <a:r>
              <a:rPr lang="en-US" dirty="0" smtClean="0"/>
              <a:t>The snake is climbing a tree.</a:t>
            </a:r>
          </a:p>
          <a:p>
            <a:pPr marL="0" indent="0">
              <a:buNone/>
            </a:pPr>
            <a:r>
              <a:rPr lang="en-US" dirty="0" smtClean="0"/>
              <a:t>The parrot is speaking.</a:t>
            </a:r>
          </a:p>
          <a:p>
            <a:pPr marL="0" indent="0">
              <a:buNone/>
            </a:pPr>
            <a:r>
              <a:rPr lang="en-US" dirty="0" smtClean="0"/>
              <a:t>The dog is eating ice cream.</a:t>
            </a:r>
          </a:p>
          <a:p>
            <a:pPr marL="0" indent="0">
              <a:buNone/>
            </a:pPr>
            <a:r>
              <a:rPr lang="en-US" dirty="0" smtClean="0"/>
              <a:t>The cat is fishing and the fish is swimming.</a:t>
            </a:r>
          </a:p>
          <a:p>
            <a:pPr marL="0" indent="0">
              <a:buNone/>
            </a:pPr>
            <a:r>
              <a:rPr lang="en-US" dirty="0" smtClean="0"/>
              <a:t>The eagle is flying.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890880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9947" y="284988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What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can</a:t>
            </a:r>
            <a:r>
              <a:rPr lang="cs-CZ" sz="3200" dirty="0" smtClean="0">
                <a:solidFill>
                  <a:srgbClr val="FF0000"/>
                </a:solidFill>
              </a:rPr>
              <a:t> these </a:t>
            </a:r>
            <a:r>
              <a:rPr lang="cs-CZ" sz="3200" dirty="0" err="1" smtClean="0">
                <a:solidFill>
                  <a:srgbClr val="FF0000"/>
                </a:solidFill>
              </a:rPr>
              <a:t>animals</a:t>
            </a:r>
            <a:r>
              <a:rPr lang="cs-CZ" sz="3200" dirty="0" smtClean="0">
                <a:solidFill>
                  <a:srgbClr val="FF0000"/>
                </a:solidFill>
              </a:rPr>
              <a:t> do</a:t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3200" dirty="0" smtClean="0"/>
              <a:t>/co tato zvířata umí/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81357"/>
            <a:ext cx="8353029" cy="4927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3" name="Picture 5" descr="C:\Users\08DK\AppData\Local\Microsoft\Windows\Temporary Internet Files\Content.IE5\S7687CZ2\MP9004223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1856" y="1372891"/>
            <a:ext cx="1872209" cy="1340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DK\AppData\Local\Microsoft\Windows\Temporary Internet Files\Content.IE5\S7687CZ2\MP90026274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57601" y="1423731"/>
            <a:ext cx="1828800" cy="1429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08DK\AppData\Local\Microsoft\Windows\Temporary Internet Files\Content.IE5\DE4CGPLA\MP90018052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625850"/>
            <a:ext cx="1671283" cy="2645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08DK\AppData\Local\Microsoft\Windows\Temporary Internet Files\Content.IE5\S7687CZ2\MP9004341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441668"/>
            <a:ext cx="2132856" cy="1714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08DK\AppData\Local\Microsoft\Windows\Temporary Internet Files\Content.IE5\K0O7W0UI\MP90042760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465535"/>
            <a:ext cx="2157060" cy="1441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08DK\AppData\Local\Microsoft\Windows\Temporary Internet Files\Content.IE5\AM1I8PN9\MP90028906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19385" y="1667475"/>
            <a:ext cx="1828800" cy="15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08DK\AppData\Local\Microsoft\Windows\Temporary Internet Files\Content.IE5\HRPQEQHI\MP90040927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176021"/>
            <a:ext cx="1845539" cy="2334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08DK\AppData\Local\Microsoft\Windows\Temporary Internet Files\Content.IE5\ZFAR3Z8D\MP90018032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5576" y="2823887"/>
            <a:ext cx="2404920" cy="1579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C:\Users\08DK\AppData\Local\Microsoft\Windows\Temporary Internet Files\Content.IE5\NUA091GG\MC90030495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23043" y="3613502"/>
            <a:ext cx="1825142" cy="1026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59441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2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They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can</a:t>
            </a:r>
            <a:r>
              <a:rPr lang="cs-CZ" sz="3200" dirty="0" smtClean="0">
                <a:solidFill>
                  <a:srgbClr val="FF0000"/>
                </a:solidFill>
              </a:rPr>
              <a:t>………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 smtClean="0"/>
              <a:t>The cat can catch mice.</a:t>
            </a:r>
          </a:p>
          <a:p>
            <a:pPr marL="0" indent="0">
              <a:buNone/>
            </a:pPr>
            <a:r>
              <a:rPr lang="en-US" dirty="0" smtClean="0"/>
              <a:t>The bird can fly.</a:t>
            </a:r>
          </a:p>
          <a:p>
            <a:pPr marL="0" indent="0">
              <a:buNone/>
            </a:pPr>
            <a:r>
              <a:rPr lang="en-US" dirty="0" smtClean="0"/>
              <a:t>The monkey can climb a tree.</a:t>
            </a:r>
          </a:p>
          <a:p>
            <a:pPr marL="0" indent="0">
              <a:buNone/>
            </a:pPr>
            <a:r>
              <a:rPr lang="en-US" dirty="0" smtClean="0"/>
              <a:t>The turkey can get red/ change a color when is angry/.</a:t>
            </a:r>
          </a:p>
          <a:p>
            <a:pPr marL="0" indent="0">
              <a:buNone/>
            </a:pPr>
            <a:r>
              <a:rPr lang="en-US" dirty="0" smtClean="0"/>
              <a:t>The lions can kill other animals.</a:t>
            </a:r>
          </a:p>
          <a:p>
            <a:pPr marL="0" indent="0">
              <a:buNone/>
            </a:pPr>
            <a:r>
              <a:rPr lang="en-US" dirty="0" smtClean="0"/>
              <a:t>The bats can fly and sleep upside down.</a:t>
            </a:r>
          </a:p>
          <a:p>
            <a:pPr marL="0" indent="0">
              <a:buNone/>
            </a:pPr>
            <a:r>
              <a:rPr lang="en-US" dirty="0" smtClean="0"/>
              <a:t>The hamster can make a noise.</a:t>
            </a:r>
          </a:p>
          <a:p>
            <a:pPr marL="0" indent="0">
              <a:buNone/>
            </a:pPr>
            <a:r>
              <a:rPr lang="en-US" dirty="0" smtClean="0"/>
              <a:t>The pigeon can fly, </a:t>
            </a:r>
            <a:r>
              <a:rPr lang="en-US" dirty="0" err="1" smtClean="0"/>
              <a:t>delive</a:t>
            </a:r>
            <a:r>
              <a:rPr lang="cs-CZ" dirty="0" smtClean="0"/>
              <a:t>r</a:t>
            </a:r>
            <a:r>
              <a:rPr lang="en-US" dirty="0" smtClean="0"/>
              <a:t> messages</a:t>
            </a:r>
          </a:p>
          <a:p>
            <a:pPr marL="0" indent="0">
              <a:buNone/>
            </a:pPr>
            <a:r>
              <a:rPr lang="en-US" dirty="0" smtClean="0"/>
              <a:t>The horse can jump and run.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654443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142617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Are </a:t>
            </a:r>
            <a:r>
              <a:rPr lang="cs-CZ" sz="3200" dirty="0" err="1" smtClean="0">
                <a:solidFill>
                  <a:srgbClr val="FF0000"/>
                </a:solidFill>
              </a:rPr>
              <a:t>they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domestic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or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wild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animals</a:t>
            </a:r>
            <a:r>
              <a:rPr lang="cs-CZ" sz="3200" dirty="0" smtClean="0">
                <a:solidFill>
                  <a:srgbClr val="FF0000"/>
                </a:solidFill>
              </a:rPr>
              <a:t>?</a:t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3200" dirty="0" err="1" smtClean="0">
                <a:solidFill>
                  <a:srgbClr val="FF0000"/>
                </a:solidFill>
              </a:rPr>
              <a:t>Which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products</a:t>
            </a:r>
            <a:r>
              <a:rPr lang="cs-CZ" sz="3200" dirty="0" smtClean="0">
                <a:solidFill>
                  <a:srgbClr val="FF0000"/>
                </a:solidFill>
              </a:rPr>
              <a:t> do </a:t>
            </a:r>
            <a:r>
              <a:rPr lang="cs-CZ" sz="3200" dirty="0" err="1" smtClean="0">
                <a:solidFill>
                  <a:srgbClr val="FF0000"/>
                </a:solidFill>
              </a:rPr>
              <a:t>they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give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us</a:t>
            </a:r>
            <a:r>
              <a:rPr lang="cs-CZ" sz="3200" dirty="0" smtClean="0">
                <a:solidFill>
                  <a:srgbClr val="FF0000"/>
                </a:solidFill>
              </a:rPr>
              <a:t>?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08DK\AppData\Local\Microsoft\Windows\Temporary Internet Files\Content.IE5\ZFAR3Z8D\MP90026282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00808"/>
            <a:ext cx="2088232" cy="1726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DK\AppData\Local\Microsoft\Windows\Temporary Internet Files\Content.IE5\ZFAR3Z8D\MP90026266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077072"/>
            <a:ext cx="3024336" cy="2031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08DK\AppData\Local\Microsoft\Windows\Temporary Internet Files\Content.IE5\ZFAR3Z8D\MP9004317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4509120"/>
            <a:ext cx="3131840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08DK\AppData\Local\Microsoft\Windows\Temporary Internet Files\Content.IE5\X8AIPZNW\MP90018049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072667"/>
            <a:ext cx="2592288" cy="1702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08DK\AppData\Local\Microsoft\Windows\Temporary Internet Files\Content.IE5\NUA091GG\MP90018065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6808" y="1916832"/>
            <a:ext cx="2310384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08DK\AppData\Local\Microsoft\Windows\Temporary Internet Files\Content.IE5\X8AIPZNW\MP90040666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82304" y="4581127"/>
            <a:ext cx="2081784" cy="2191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15928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>
                <a:solidFill>
                  <a:srgbClr val="00B0F0"/>
                </a:solidFill>
              </a:rPr>
              <a:t>Domestic</a:t>
            </a:r>
            <a:r>
              <a:rPr lang="cs-CZ" sz="3200" dirty="0" smtClean="0">
                <a:solidFill>
                  <a:srgbClr val="00B0F0"/>
                </a:solidFill>
              </a:rPr>
              <a:t> </a:t>
            </a:r>
            <a:r>
              <a:rPr lang="cs-CZ" sz="3200" dirty="0" err="1" smtClean="0">
                <a:solidFill>
                  <a:srgbClr val="00B0F0"/>
                </a:solidFill>
              </a:rPr>
              <a:t>animals</a:t>
            </a:r>
            <a:r>
              <a:rPr lang="cs-CZ" sz="3200" dirty="0" smtClean="0">
                <a:solidFill>
                  <a:srgbClr val="00B0F0"/>
                </a:solidFill>
              </a:rPr>
              <a:t> and </a:t>
            </a:r>
            <a:r>
              <a:rPr lang="cs-CZ" sz="3200" dirty="0" err="1" smtClean="0">
                <a:solidFill>
                  <a:srgbClr val="00B0F0"/>
                </a:solidFill>
              </a:rPr>
              <a:t>their</a:t>
            </a:r>
            <a:r>
              <a:rPr lang="cs-CZ" sz="3200" dirty="0" smtClean="0">
                <a:solidFill>
                  <a:srgbClr val="00B0F0"/>
                </a:solidFill>
              </a:rPr>
              <a:t> </a:t>
            </a:r>
            <a:r>
              <a:rPr lang="cs-CZ" sz="3200" dirty="0" err="1" smtClean="0">
                <a:solidFill>
                  <a:srgbClr val="00B0F0"/>
                </a:solidFill>
              </a:rPr>
              <a:t>products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All</a:t>
            </a:r>
            <a:r>
              <a:rPr lang="cs-CZ" dirty="0" smtClean="0"/>
              <a:t> t</a:t>
            </a:r>
            <a:r>
              <a:rPr lang="en-US" dirty="0" err="1" smtClean="0"/>
              <a:t>hese</a:t>
            </a:r>
            <a:r>
              <a:rPr lang="en-US" dirty="0" smtClean="0"/>
              <a:t> animals are domestic animals and they give us meat, milk and eggs.</a:t>
            </a:r>
          </a:p>
          <a:p>
            <a:pPr marL="0" indent="0">
              <a:buNone/>
            </a:pPr>
            <a:r>
              <a:rPr lang="en-US" dirty="0" smtClean="0"/>
              <a:t>We can make another products from these, for ex. cheese, cream ……</a:t>
            </a:r>
          </a:p>
          <a:p>
            <a:pPr marL="0" indent="0">
              <a:buNone/>
            </a:pPr>
            <a:r>
              <a:rPr lang="en-US" dirty="0" smtClean="0"/>
              <a:t>We use fur for making clothes or for decoration too.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64221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Choose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one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wild</a:t>
            </a:r>
            <a:r>
              <a:rPr lang="cs-CZ" sz="3200" dirty="0" smtClean="0">
                <a:solidFill>
                  <a:srgbClr val="FF0000"/>
                </a:solidFill>
              </a:rPr>
              <a:t> animal and </a:t>
            </a:r>
            <a:r>
              <a:rPr lang="cs-CZ" sz="3200" dirty="0" err="1" smtClean="0">
                <a:solidFill>
                  <a:srgbClr val="FF0000"/>
                </a:solidFill>
              </a:rPr>
              <a:t>describe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it</a:t>
            </a:r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3200" dirty="0" smtClean="0"/>
              <a:t>/ popiš jedno divoké zvíře/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 smtClean="0"/>
              <a:t> a lion, a tiger, a zebra, a monkey, an elephant, a shark, a giraffe, a camels, an eagle, a kangaroo, a crocodile, a bear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00B050"/>
                </a:solidFill>
              </a:rPr>
              <a:t>You can use these questions:</a:t>
            </a:r>
          </a:p>
          <a:p>
            <a:pPr marL="0" indent="0">
              <a:buNone/>
            </a:pPr>
            <a:r>
              <a:rPr lang="en-US" dirty="0" smtClean="0"/>
              <a:t>Where does it live?</a:t>
            </a:r>
          </a:p>
          <a:p>
            <a:pPr marL="0" indent="0">
              <a:buNone/>
            </a:pPr>
            <a:r>
              <a:rPr lang="en-US" dirty="0" smtClean="0"/>
              <a:t>What does it eat and drink?</a:t>
            </a:r>
          </a:p>
          <a:p>
            <a:pPr marL="0" indent="0">
              <a:buNone/>
            </a:pPr>
            <a:r>
              <a:rPr lang="en-US" dirty="0" smtClean="0"/>
              <a:t>What does it look like?</a:t>
            </a:r>
          </a:p>
          <a:p>
            <a:pPr marL="0" indent="0">
              <a:buNone/>
            </a:pPr>
            <a:r>
              <a:rPr lang="en-US" dirty="0" smtClean="0"/>
              <a:t>What can it do?</a:t>
            </a:r>
          </a:p>
          <a:p>
            <a:pPr marL="0" indent="0">
              <a:buNone/>
            </a:pPr>
            <a:r>
              <a:rPr lang="en-US" dirty="0" smtClean="0"/>
              <a:t>What does it do very often?</a:t>
            </a:r>
          </a:p>
          <a:p>
            <a:pPr marL="0" indent="0">
              <a:buNone/>
            </a:pPr>
            <a:r>
              <a:rPr lang="en-US" dirty="0" smtClean="0"/>
              <a:t>How does it look for food?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596696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Obrázky snímek č. 5,7,9 – Otevřená galerie Microsoft </a:t>
            </a:r>
            <a:r>
              <a:rPr lang="cs-CZ" dirty="0" err="1" smtClean="0"/>
              <a:t>office</a:t>
            </a:r>
            <a:endParaRPr lang="cs-CZ" dirty="0" smtClean="0"/>
          </a:p>
          <a:p>
            <a:pPr marL="0" indent="0">
              <a:buNone/>
            </a:pPr>
            <a:r>
              <a:rPr lang="cs-CZ" smtClean="0"/>
              <a:t>2011-10-10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Text je vytvořen autorem materiálu</a:t>
            </a:r>
          </a:p>
          <a:p>
            <a:pPr marL="0" indent="0">
              <a:buNone/>
            </a:pPr>
            <a:r>
              <a:rPr lang="cs-CZ" dirty="0" smtClean="0"/>
              <a:t>2011-10-10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3945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389</Words>
  <Application>Microsoft Office PowerPoint</Application>
  <PresentationFormat>Předvádění na obrazovce (4:3)</PresentationFormat>
  <Paragraphs>80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Anotace</vt:lpstr>
      <vt:lpstr>Make pairs /vytvoř dvojice/</vt:lpstr>
      <vt:lpstr>Pairs /dvojice/</vt:lpstr>
      <vt:lpstr>What are these animals doing in this picture / co tato zvířata dělají/</vt:lpstr>
      <vt:lpstr>sentences</vt:lpstr>
      <vt:lpstr>What can these animals do /co tato zvířata umí/</vt:lpstr>
      <vt:lpstr>They can………</vt:lpstr>
      <vt:lpstr>Are they domestic or wild animals? Which products do they give us?</vt:lpstr>
      <vt:lpstr>Domestic animals and their products</vt:lpstr>
      <vt:lpstr>Choose one wild animal and describe it / popiš jedno divoké zvíře/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08DK</dc:creator>
  <cp:lastModifiedBy>Simona</cp:lastModifiedBy>
  <cp:revision>36</cp:revision>
  <dcterms:created xsi:type="dcterms:W3CDTF">2011-10-10T18:39:45Z</dcterms:created>
  <dcterms:modified xsi:type="dcterms:W3CDTF">2013-02-03T19:57:08Z</dcterms:modified>
</cp:coreProperties>
</file>